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laypen Sans 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jpeg" Type="http://schemas.openxmlformats.org/officeDocument/2006/relationships/image"/><Relationship Id="rId11" Target="https://www.youtube.com/watch?v=6uwa9EkUqpg" TargetMode="External" Type="http://schemas.openxmlformats.org/officeDocument/2006/relationships/video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10" t="-55975" r="-1305" b="-173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0279" y="1028700"/>
            <a:ext cx="4657861" cy="4698977"/>
          </a:xfrm>
          <a:custGeom>
            <a:avLst/>
            <a:gdLst/>
            <a:ahLst/>
            <a:cxnLst/>
            <a:rect r="r" b="b" t="t" l="l"/>
            <a:pathLst>
              <a:path h="4698977" w="4657861">
                <a:moveTo>
                  <a:pt x="0" y="0"/>
                </a:moveTo>
                <a:lnTo>
                  <a:pt x="4657861" y="0"/>
                </a:lnTo>
                <a:lnTo>
                  <a:pt x="4657861" y="4698977"/>
                </a:lnTo>
                <a:lnTo>
                  <a:pt x="0" y="469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28873" y="3231435"/>
            <a:ext cx="4526280" cy="8229600"/>
          </a:xfrm>
          <a:custGeom>
            <a:avLst/>
            <a:gdLst/>
            <a:ahLst/>
            <a:cxnLst/>
            <a:rect r="r" b="b" t="t" l="l"/>
            <a:pathLst>
              <a:path h="8229600" w="4526280">
                <a:moveTo>
                  <a:pt x="0" y="0"/>
                </a:moveTo>
                <a:lnTo>
                  <a:pt x="4526280" y="0"/>
                </a:lnTo>
                <a:lnTo>
                  <a:pt x="45262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4734906">
            <a:off x="-705197" y="-1154170"/>
            <a:ext cx="4662690" cy="3765122"/>
          </a:xfrm>
          <a:custGeom>
            <a:avLst/>
            <a:gdLst/>
            <a:ahLst/>
            <a:cxnLst/>
            <a:rect r="r" b="b" t="t" l="l"/>
            <a:pathLst>
              <a:path h="3765122" w="4662690">
                <a:moveTo>
                  <a:pt x="4662690" y="0"/>
                </a:moveTo>
                <a:lnTo>
                  <a:pt x="0" y="0"/>
                </a:lnTo>
                <a:lnTo>
                  <a:pt x="0" y="3765122"/>
                </a:lnTo>
                <a:lnTo>
                  <a:pt x="4662690" y="3765122"/>
                </a:lnTo>
                <a:lnTo>
                  <a:pt x="466269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70186" y="0"/>
            <a:ext cx="3578229" cy="7346235"/>
          </a:xfrm>
          <a:custGeom>
            <a:avLst/>
            <a:gdLst/>
            <a:ahLst/>
            <a:cxnLst/>
            <a:rect r="r" b="b" t="t" l="l"/>
            <a:pathLst>
              <a:path h="7346235" w="3578229">
                <a:moveTo>
                  <a:pt x="0" y="0"/>
                </a:moveTo>
                <a:lnTo>
                  <a:pt x="3578228" y="0"/>
                </a:lnTo>
                <a:lnTo>
                  <a:pt x="3578228" y="7346235"/>
                </a:lnTo>
                <a:lnTo>
                  <a:pt x="0" y="73462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045849">
            <a:off x="13141255" y="7471385"/>
            <a:ext cx="4657861" cy="4698977"/>
          </a:xfrm>
          <a:custGeom>
            <a:avLst/>
            <a:gdLst/>
            <a:ahLst/>
            <a:cxnLst/>
            <a:rect r="r" b="b" t="t" l="l"/>
            <a:pathLst>
              <a:path h="4698977" w="4657861">
                <a:moveTo>
                  <a:pt x="0" y="0"/>
                </a:moveTo>
                <a:lnTo>
                  <a:pt x="4657861" y="0"/>
                </a:lnTo>
                <a:lnTo>
                  <a:pt x="4657861" y="4698977"/>
                </a:lnTo>
                <a:lnTo>
                  <a:pt x="0" y="469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8664082">
            <a:off x="-2612428" y="2843684"/>
            <a:ext cx="3578229" cy="7346235"/>
          </a:xfrm>
          <a:custGeom>
            <a:avLst/>
            <a:gdLst/>
            <a:ahLst/>
            <a:cxnLst/>
            <a:rect r="r" b="b" t="t" l="l"/>
            <a:pathLst>
              <a:path h="7346235" w="3578229">
                <a:moveTo>
                  <a:pt x="3578229" y="0"/>
                </a:moveTo>
                <a:lnTo>
                  <a:pt x="0" y="0"/>
                </a:lnTo>
                <a:lnTo>
                  <a:pt x="0" y="7346235"/>
                </a:lnTo>
                <a:lnTo>
                  <a:pt x="3578229" y="7346235"/>
                </a:lnTo>
                <a:lnTo>
                  <a:pt x="3578229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25059" y="1366588"/>
            <a:ext cx="1605499" cy="1605499"/>
          </a:xfrm>
          <a:custGeom>
            <a:avLst/>
            <a:gdLst/>
            <a:ahLst/>
            <a:cxnLst/>
            <a:rect r="r" b="b" t="t" l="l"/>
            <a:pathLst>
              <a:path h="1605499" w="1605499">
                <a:moveTo>
                  <a:pt x="0" y="0"/>
                </a:moveTo>
                <a:lnTo>
                  <a:pt x="1605499" y="0"/>
                </a:lnTo>
                <a:lnTo>
                  <a:pt x="1605499" y="1605499"/>
                </a:lnTo>
                <a:lnTo>
                  <a:pt x="0" y="16054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27" y="7035307"/>
            <a:ext cx="1408932" cy="1408932"/>
          </a:xfrm>
          <a:custGeom>
            <a:avLst/>
            <a:gdLst/>
            <a:ahLst/>
            <a:cxnLst/>
            <a:rect r="r" b="b" t="t" l="l"/>
            <a:pathLst>
              <a:path h="1408932" w="1408932">
                <a:moveTo>
                  <a:pt x="0" y="0"/>
                </a:moveTo>
                <a:lnTo>
                  <a:pt x="1408933" y="0"/>
                </a:lnTo>
                <a:lnTo>
                  <a:pt x="1408933" y="1408932"/>
                </a:lnTo>
                <a:lnTo>
                  <a:pt x="0" y="14089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98660" y="6516801"/>
            <a:ext cx="630244" cy="630244"/>
          </a:xfrm>
          <a:custGeom>
            <a:avLst/>
            <a:gdLst/>
            <a:ahLst/>
            <a:cxnLst/>
            <a:rect r="r" b="b" t="t" l="l"/>
            <a:pathLst>
              <a:path h="630244" w="630244">
                <a:moveTo>
                  <a:pt x="0" y="0"/>
                </a:moveTo>
                <a:lnTo>
                  <a:pt x="630243" y="0"/>
                </a:lnTo>
                <a:lnTo>
                  <a:pt x="630243" y="630244"/>
                </a:lnTo>
                <a:lnTo>
                  <a:pt x="0" y="6302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46042" y="728391"/>
            <a:ext cx="675776" cy="675776"/>
          </a:xfrm>
          <a:custGeom>
            <a:avLst/>
            <a:gdLst/>
            <a:ahLst/>
            <a:cxnLst/>
            <a:rect r="r" b="b" t="t" l="l"/>
            <a:pathLst>
              <a:path h="675776" w="675776">
                <a:moveTo>
                  <a:pt x="0" y="0"/>
                </a:moveTo>
                <a:lnTo>
                  <a:pt x="675777" y="0"/>
                </a:lnTo>
                <a:lnTo>
                  <a:pt x="675777" y="675777"/>
                </a:lnTo>
                <a:lnTo>
                  <a:pt x="0" y="6757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196209">
            <a:off x="12078420" y="1368067"/>
            <a:ext cx="4176366" cy="2414817"/>
          </a:xfrm>
          <a:custGeom>
            <a:avLst/>
            <a:gdLst/>
            <a:ahLst/>
            <a:cxnLst/>
            <a:rect r="r" b="b" t="t" l="l"/>
            <a:pathLst>
              <a:path h="2414817" w="4176366">
                <a:moveTo>
                  <a:pt x="0" y="0"/>
                </a:moveTo>
                <a:lnTo>
                  <a:pt x="4176366" y="0"/>
                </a:lnTo>
                <a:lnTo>
                  <a:pt x="4176366" y="2414817"/>
                </a:lnTo>
                <a:lnTo>
                  <a:pt x="0" y="24148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5132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2923274">
            <a:off x="1943673" y="7123660"/>
            <a:ext cx="4567819" cy="2641159"/>
          </a:xfrm>
          <a:custGeom>
            <a:avLst/>
            <a:gdLst/>
            <a:ahLst/>
            <a:cxnLst/>
            <a:rect r="r" b="b" t="t" l="l"/>
            <a:pathLst>
              <a:path h="2641159" w="4567819">
                <a:moveTo>
                  <a:pt x="0" y="2641159"/>
                </a:moveTo>
                <a:lnTo>
                  <a:pt x="4567818" y="2641159"/>
                </a:lnTo>
                <a:lnTo>
                  <a:pt x="4567818" y="0"/>
                </a:lnTo>
                <a:lnTo>
                  <a:pt x="0" y="0"/>
                </a:lnTo>
                <a:lnTo>
                  <a:pt x="0" y="2641159"/>
                </a:lnTo>
                <a:close/>
              </a:path>
            </a:pathLst>
          </a:custGeom>
          <a:blipFill>
            <a:blip r:embed="rId11"/>
            <a:stretch>
              <a:fillRect l="0" t="0" r="0" b="-51329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121397" y="3173235"/>
            <a:ext cx="10045205" cy="1722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93"/>
              </a:lnSpc>
            </a:pPr>
            <a:r>
              <a:rPr lang="en-US" sz="12589" b="true">
                <a:solidFill>
                  <a:srgbClr val="FFFFFF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Tugas PCA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10" t="-55975" r="-1305" b="-173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0279" y="1028700"/>
            <a:ext cx="3255453" cy="3284189"/>
          </a:xfrm>
          <a:custGeom>
            <a:avLst/>
            <a:gdLst/>
            <a:ahLst/>
            <a:cxnLst/>
            <a:rect r="r" b="b" t="t" l="l"/>
            <a:pathLst>
              <a:path h="3284189" w="3255453">
                <a:moveTo>
                  <a:pt x="0" y="0"/>
                </a:moveTo>
                <a:lnTo>
                  <a:pt x="3255453" y="0"/>
                </a:lnTo>
                <a:lnTo>
                  <a:pt x="3255453" y="3284189"/>
                </a:lnTo>
                <a:lnTo>
                  <a:pt x="0" y="3284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85237">
            <a:off x="15714352" y="3968183"/>
            <a:ext cx="3089896" cy="5617992"/>
          </a:xfrm>
          <a:custGeom>
            <a:avLst/>
            <a:gdLst/>
            <a:ahLst/>
            <a:cxnLst/>
            <a:rect r="r" b="b" t="t" l="l"/>
            <a:pathLst>
              <a:path h="5617992" w="3089896">
                <a:moveTo>
                  <a:pt x="0" y="0"/>
                </a:moveTo>
                <a:lnTo>
                  <a:pt x="3089896" y="0"/>
                </a:lnTo>
                <a:lnTo>
                  <a:pt x="3089896" y="5617992"/>
                </a:lnTo>
                <a:lnTo>
                  <a:pt x="0" y="5617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4734906">
            <a:off x="-899929" y="-1304688"/>
            <a:ext cx="3753823" cy="3031212"/>
          </a:xfrm>
          <a:custGeom>
            <a:avLst/>
            <a:gdLst/>
            <a:ahLst/>
            <a:cxnLst/>
            <a:rect r="r" b="b" t="t" l="l"/>
            <a:pathLst>
              <a:path h="3031212" w="3753823">
                <a:moveTo>
                  <a:pt x="3753823" y="0"/>
                </a:moveTo>
                <a:lnTo>
                  <a:pt x="0" y="0"/>
                </a:lnTo>
                <a:lnTo>
                  <a:pt x="0" y="3031212"/>
                </a:lnTo>
                <a:lnTo>
                  <a:pt x="3753823" y="3031212"/>
                </a:lnTo>
                <a:lnTo>
                  <a:pt x="375382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2677">
            <a:off x="15998660" y="728391"/>
            <a:ext cx="2734633" cy="5614302"/>
          </a:xfrm>
          <a:custGeom>
            <a:avLst/>
            <a:gdLst/>
            <a:ahLst/>
            <a:cxnLst/>
            <a:rect r="r" b="b" t="t" l="l"/>
            <a:pathLst>
              <a:path h="5614302" w="2734633">
                <a:moveTo>
                  <a:pt x="0" y="0"/>
                </a:moveTo>
                <a:lnTo>
                  <a:pt x="2734633" y="0"/>
                </a:lnTo>
                <a:lnTo>
                  <a:pt x="2734633" y="5614302"/>
                </a:lnTo>
                <a:lnTo>
                  <a:pt x="0" y="5614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045849">
            <a:off x="14939712" y="7614576"/>
            <a:ext cx="3579066" cy="3610659"/>
          </a:xfrm>
          <a:custGeom>
            <a:avLst/>
            <a:gdLst/>
            <a:ahLst/>
            <a:cxnLst/>
            <a:rect r="r" b="b" t="t" l="l"/>
            <a:pathLst>
              <a:path h="3610659" w="3579066">
                <a:moveTo>
                  <a:pt x="0" y="0"/>
                </a:moveTo>
                <a:lnTo>
                  <a:pt x="3579065" y="0"/>
                </a:lnTo>
                <a:lnTo>
                  <a:pt x="3579065" y="3610659"/>
                </a:lnTo>
                <a:lnTo>
                  <a:pt x="0" y="3610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8100000">
            <a:off x="-1456972" y="2986773"/>
            <a:ext cx="2913944" cy="5982433"/>
          </a:xfrm>
          <a:custGeom>
            <a:avLst/>
            <a:gdLst/>
            <a:ahLst/>
            <a:cxnLst/>
            <a:rect r="r" b="b" t="t" l="l"/>
            <a:pathLst>
              <a:path h="5982433" w="2913944">
                <a:moveTo>
                  <a:pt x="2913944" y="0"/>
                </a:moveTo>
                <a:lnTo>
                  <a:pt x="0" y="0"/>
                </a:lnTo>
                <a:lnTo>
                  <a:pt x="0" y="5982433"/>
                </a:lnTo>
                <a:lnTo>
                  <a:pt x="2913944" y="5982433"/>
                </a:lnTo>
                <a:lnTo>
                  <a:pt x="291394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99001" y="7186363"/>
            <a:ext cx="630244" cy="630244"/>
          </a:xfrm>
          <a:custGeom>
            <a:avLst/>
            <a:gdLst/>
            <a:ahLst/>
            <a:cxnLst/>
            <a:rect r="r" b="b" t="t" l="l"/>
            <a:pathLst>
              <a:path h="630244" w="630244">
                <a:moveTo>
                  <a:pt x="0" y="0"/>
                </a:moveTo>
                <a:lnTo>
                  <a:pt x="630243" y="0"/>
                </a:lnTo>
                <a:lnTo>
                  <a:pt x="630243" y="630243"/>
                </a:lnTo>
                <a:lnTo>
                  <a:pt x="0" y="6302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46042" y="728391"/>
            <a:ext cx="675776" cy="675776"/>
          </a:xfrm>
          <a:custGeom>
            <a:avLst/>
            <a:gdLst/>
            <a:ahLst/>
            <a:cxnLst/>
            <a:rect r="r" b="b" t="t" l="l"/>
            <a:pathLst>
              <a:path h="675776" w="675776">
                <a:moveTo>
                  <a:pt x="0" y="0"/>
                </a:moveTo>
                <a:lnTo>
                  <a:pt x="675777" y="0"/>
                </a:lnTo>
                <a:lnTo>
                  <a:pt x="675777" y="675777"/>
                </a:lnTo>
                <a:lnTo>
                  <a:pt x="0" y="6757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101683">
            <a:off x="13439707" y="-164071"/>
            <a:ext cx="3086985" cy="1784926"/>
          </a:xfrm>
          <a:custGeom>
            <a:avLst/>
            <a:gdLst/>
            <a:ahLst/>
            <a:cxnLst/>
            <a:rect r="r" b="b" t="t" l="l"/>
            <a:pathLst>
              <a:path h="1784926" w="3086985">
                <a:moveTo>
                  <a:pt x="0" y="0"/>
                </a:moveTo>
                <a:lnTo>
                  <a:pt x="3086985" y="0"/>
                </a:lnTo>
                <a:lnTo>
                  <a:pt x="3086985" y="1784925"/>
                </a:lnTo>
                <a:lnTo>
                  <a:pt x="0" y="17849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1616795">
            <a:off x="1361354" y="8330159"/>
            <a:ext cx="3769377" cy="2179492"/>
          </a:xfrm>
          <a:custGeom>
            <a:avLst/>
            <a:gdLst/>
            <a:ahLst/>
            <a:cxnLst/>
            <a:rect r="r" b="b" t="t" l="l"/>
            <a:pathLst>
              <a:path h="2179492" w="3769377">
                <a:moveTo>
                  <a:pt x="0" y="2179492"/>
                </a:moveTo>
                <a:lnTo>
                  <a:pt x="3769377" y="2179492"/>
                </a:lnTo>
                <a:lnTo>
                  <a:pt x="3769377" y="0"/>
                </a:lnTo>
                <a:lnTo>
                  <a:pt x="0" y="0"/>
                </a:lnTo>
                <a:lnTo>
                  <a:pt x="0" y="2179492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2146" y="3514464"/>
            <a:ext cx="14293468" cy="3987020"/>
          </a:xfrm>
          <a:custGeom>
            <a:avLst/>
            <a:gdLst/>
            <a:ahLst/>
            <a:cxnLst/>
            <a:rect r="r" b="b" t="t" l="l"/>
            <a:pathLst>
              <a:path h="3987020" w="14293468">
                <a:moveTo>
                  <a:pt x="0" y="0"/>
                </a:moveTo>
                <a:lnTo>
                  <a:pt x="14293468" y="0"/>
                </a:lnTo>
                <a:lnTo>
                  <a:pt x="14293468" y="3987020"/>
                </a:lnTo>
                <a:lnTo>
                  <a:pt x="0" y="39870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468967" y="1637019"/>
            <a:ext cx="9350067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999" b="true">
                <a:solidFill>
                  <a:srgbClr val="FFDA66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Cara PCA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10" t="-55975" r="-1305" b="-173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0279" y="1028700"/>
            <a:ext cx="3255453" cy="3284189"/>
          </a:xfrm>
          <a:custGeom>
            <a:avLst/>
            <a:gdLst/>
            <a:ahLst/>
            <a:cxnLst/>
            <a:rect r="r" b="b" t="t" l="l"/>
            <a:pathLst>
              <a:path h="3284189" w="3255453">
                <a:moveTo>
                  <a:pt x="0" y="0"/>
                </a:moveTo>
                <a:lnTo>
                  <a:pt x="3255453" y="0"/>
                </a:lnTo>
                <a:lnTo>
                  <a:pt x="3255453" y="3284189"/>
                </a:lnTo>
                <a:lnTo>
                  <a:pt x="0" y="3284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85237">
            <a:off x="15714352" y="3968183"/>
            <a:ext cx="3089896" cy="5617992"/>
          </a:xfrm>
          <a:custGeom>
            <a:avLst/>
            <a:gdLst/>
            <a:ahLst/>
            <a:cxnLst/>
            <a:rect r="r" b="b" t="t" l="l"/>
            <a:pathLst>
              <a:path h="5617992" w="3089896">
                <a:moveTo>
                  <a:pt x="0" y="0"/>
                </a:moveTo>
                <a:lnTo>
                  <a:pt x="3089896" y="0"/>
                </a:lnTo>
                <a:lnTo>
                  <a:pt x="3089896" y="5617992"/>
                </a:lnTo>
                <a:lnTo>
                  <a:pt x="0" y="5617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4734906">
            <a:off x="-899929" y="-1304688"/>
            <a:ext cx="3753823" cy="3031212"/>
          </a:xfrm>
          <a:custGeom>
            <a:avLst/>
            <a:gdLst/>
            <a:ahLst/>
            <a:cxnLst/>
            <a:rect r="r" b="b" t="t" l="l"/>
            <a:pathLst>
              <a:path h="3031212" w="3753823">
                <a:moveTo>
                  <a:pt x="3753823" y="0"/>
                </a:moveTo>
                <a:lnTo>
                  <a:pt x="0" y="0"/>
                </a:lnTo>
                <a:lnTo>
                  <a:pt x="0" y="3031212"/>
                </a:lnTo>
                <a:lnTo>
                  <a:pt x="3753823" y="3031212"/>
                </a:lnTo>
                <a:lnTo>
                  <a:pt x="375382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2677">
            <a:off x="15998660" y="728391"/>
            <a:ext cx="2734633" cy="5614302"/>
          </a:xfrm>
          <a:custGeom>
            <a:avLst/>
            <a:gdLst/>
            <a:ahLst/>
            <a:cxnLst/>
            <a:rect r="r" b="b" t="t" l="l"/>
            <a:pathLst>
              <a:path h="5614302" w="2734633">
                <a:moveTo>
                  <a:pt x="0" y="0"/>
                </a:moveTo>
                <a:lnTo>
                  <a:pt x="2734633" y="0"/>
                </a:lnTo>
                <a:lnTo>
                  <a:pt x="2734633" y="5614302"/>
                </a:lnTo>
                <a:lnTo>
                  <a:pt x="0" y="5614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045849">
            <a:off x="14939712" y="7614576"/>
            <a:ext cx="3579066" cy="3610659"/>
          </a:xfrm>
          <a:custGeom>
            <a:avLst/>
            <a:gdLst/>
            <a:ahLst/>
            <a:cxnLst/>
            <a:rect r="r" b="b" t="t" l="l"/>
            <a:pathLst>
              <a:path h="3610659" w="3579066">
                <a:moveTo>
                  <a:pt x="0" y="0"/>
                </a:moveTo>
                <a:lnTo>
                  <a:pt x="3579065" y="0"/>
                </a:lnTo>
                <a:lnTo>
                  <a:pt x="3579065" y="3610659"/>
                </a:lnTo>
                <a:lnTo>
                  <a:pt x="0" y="3610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8100000">
            <a:off x="-1456972" y="2986773"/>
            <a:ext cx="2913944" cy="5982433"/>
          </a:xfrm>
          <a:custGeom>
            <a:avLst/>
            <a:gdLst/>
            <a:ahLst/>
            <a:cxnLst/>
            <a:rect r="r" b="b" t="t" l="l"/>
            <a:pathLst>
              <a:path h="5982433" w="2913944">
                <a:moveTo>
                  <a:pt x="2913944" y="0"/>
                </a:moveTo>
                <a:lnTo>
                  <a:pt x="0" y="0"/>
                </a:lnTo>
                <a:lnTo>
                  <a:pt x="0" y="5982433"/>
                </a:lnTo>
                <a:lnTo>
                  <a:pt x="2913944" y="5982433"/>
                </a:lnTo>
                <a:lnTo>
                  <a:pt x="291394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99001" y="7186363"/>
            <a:ext cx="630244" cy="630244"/>
          </a:xfrm>
          <a:custGeom>
            <a:avLst/>
            <a:gdLst/>
            <a:ahLst/>
            <a:cxnLst/>
            <a:rect r="r" b="b" t="t" l="l"/>
            <a:pathLst>
              <a:path h="630244" w="630244">
                <a:moveTo>
                  <a:pt x="0" y="0"/>
                </a:moveTo>
                <a:lnTo>
                  <a:pt x="630243" y="0"/>
                </a:lnTo>
                <a:lnTo>
                  <a:pt x="630243" y="630243"/>
                </a:lnTo>
                <a:lnTo>
                  <a:pt x="0" y="6302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46042" y="728391"/>
            <a:ext cx="675776" cy="675776"/>
          </a:xfrm>
          <a:custGeom>
            <a:avLst/>
            <a:gdLst/>
            <a:ahLst/>
            <a:cxnLst/>
            <a:rect r="r" b="b" t="t" l="l"/>
            <a:pathLst>
              <a:path h="675776" w="675776">
                <a:moveTo>
                  <a:pt x="0" y="0"/>
                </a:moveTo>
                <a:lnTo>
                  <a:pt x="675777" y="0"/>
                </a:lnTo>
                <a:lnTo>
                  <a:pt x="675777" y="675777"/>
                </a:lnTo>
                <a:lnTo>
                  <a:pt x="0" y="6757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101683">
            <a:off x="13439707" y="-164071"/>
            <a:ext cx="3086985" cy="1784926"/>
          </a:xfrm>
          <a:custGeom>
            <a:avLst/>
            <a:gdLst/>
            <a:ahLst/>
            <a:cxnLst/>
            <a:rect r="r" b="b" t="t" l="l"/>
            <a:pathLst>
              <a:path h="1784926" w="3086985">
                <a:moveTo>
                  <a:pt x="0" y="0"/>
                </a:moveTo>
                <a:lnTo>
                  <a:pt x="3086985" y="0"/>
                </a:lnTo>
                <a:lnTo>
                  <a:pt x="3086985" y="1784925"/>
                </a:lnTo>
                <a:lnTo>
                  <a:pt x="0" y="17849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1616795">
            <a:off x="1361354" y="8330159"/>
            <a:ext cx="3769377" cy="2179492"/>
          </a:xfrm>
          <a:custGeom>
            <a:avLst/>
            <a:gdLst/>
            <a:ahLst/>
            <a:cxnLst/>
            <a:rect r="r" b="b" t="t" l="l"/>
            <a:pathLst>
              <a:path h="2179492" w="3769377">
                <a:moveTo>
                  <a:pt x="0" y="2179492"/>
                </a:moveTo>
                <a:lnTo>
                  <a:pt x="3769377" y="2179492"/>
                </a:lnTo>
                <a:lnTo>
                  <a:pt x="3769377" y="0"/>
                </a:lnTo>
                <a:lnTo>
                  <a:pt x="0" y="0"/>
                </a:lnTo>
                <a:lnTo>
                  <a:pt x="0" y="2179492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3822" y="3106385"/>
            <a:ext cx="15070301" cy="3485007"/>
          </a:xfrm>
          <a:custGeom>
            <a:avLst/>
            <a:gdLst/>
            <a:ahLst/>
            <a:cxnLst/>
            <a:rect r="r" b="b" t="t" l="l"/>
            <a:pathLst>
              <a:path h="3485007" w="15070301">
                <a:moveTo>
                  <a:pt x="0" y="0"/>
                </a:moveTo>
                <a:lnTo>
                  <a:pt x="15070301" y="0"/>
                </a:lnTo>
                <a:lnTo>
                  <a:pt x="15070301" y="3485007"/>
                </a:lnTo>
                <a:lnTo>
                  <a:pt x="0" y="3485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468967" y="1637019"/>
            <a:ext cx="9350067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999" b="true">
                <a:solidFill>
                  <a:srgbClr val="FFDA66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Cara PCA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75138" y="6819992"/>
            <a:ext cx="14790838" cy="174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  <a:spcBef>
                <a:spcPct val="0"/>
              </a:spcBef>
            </a:pPr>
            <a:r>
              <a:rPr lang="en-US" b="true" sz="5999">
                <a:solidFill>
                  <a:srgbClr val="FFDA66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Pertama kita harus standarkan data dulu.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10" t="-55975" r="-1305" b="-173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0279" y="1028700"/>
            <a:ext cx="3255453" cy="3284189"/>
          </a:xfrm>
          <a:custGeom>
            <a:avLst/>
            <a:gdLst/>
            <a:ahLst/>
            <a:cxnLst/>
            <a:rect r="r" b="b" t="t" l="l"/>
            <a:pathLst>
              <a:path h="3284189" w="3255453">
                <a:moveTo>
                  <a:pt x="0" y="0"/>
                </a:moveTo>
                <a:lnTo>
                  <a:pt x="3255453" y="0"/>
                </a:lnTo>
                <a:lnTo>
                  <a:pt x="3255453" y="3284189"/>
                </a:lnTo>
                <a:lnTo>
                  <a:pt x="0" y="3284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85237">
            <a:off x="15714352" y="3968183"/>
            <a:ext cx="3089896" cy="5617992"/>
          </a:xfrm>
          <a:custGeom>
            <a:avLst/>
            <a:gdLst/>
            <a:ahLst/>
            <a:cxnLst/>
            <a:rect r="r" b="b" t="t" l="l"/>
            <a:pathLst>
              <a:path h="5617992" w="3089896">
                <a:moveTo>
                  <a:pt x="0" y="0"/>
                </a:moveTo>
                <a:lnTo>
                  <a:pt x="3089896" y="0"/>
                </a:lnTo>
                <a:lnTo>
                  <a:pt x="3089896" y="5617992"/>
                </a:lnTo>
                <a:lnTo>
                  <a:pt x="0" y="5617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4734906">
            <a:off x="-899929" y="-1304688"/>
            <a:ext cx="3753823" cy="3031212"/>
          </a:xfrm>
          <a:custGeom>
            <a:avLst/>
            <a:gdLst/>
            <a:ahLst/>
            <a:cxnLst/>
            <a:rect r="r" b="b" t="t" l="l"/>
            <a:pathLst>
              <a:path h="3031212" w="3753823">
                <a:moveTo>
                  <a:pt x="3753823" y="0"/>
                </a:moveTo>
                <a:lnTo>
                  <a:pt x="0" y="0"/>
                </a:lnTo>
                <a:lnTo>
                  <a:pt x="0" y="3031212"/>
                </a:lnTo>
                <a:lnTo>
                  <a:pt x="3753823" y="3031212"/>
                </a:lnTo>
                <a:lnTo>
                  <a:pt x="375382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2677">
            <a:off x="15998660" y="728391"/>
            <a:ext cx="2734633" cy="5614302"/>
          </a:xfrm>
          <a:custGeom>
            <a:avLst/>
            <a:gdLst/>
            <a:ahLst/>
            <a:cxnLst/>
            <a:rect r="r" b="b" t="t" l="l"/>
            <a:pathLst>
              <a:path h="5614302" w="2734633">
                <a:moveTo>
                  <a:pt x="0" y="0"/>
                </a:moveTo>
                <a:lnTo>
                  <a:pt x="2734633" y="0"/>
                </a:lnTo>
                <a:lnTo>
                  <a:pt x="2734633" y="5614302"/>
                </a:lnTo>
                <a:lnTo>
                  <a:pt x="0" y="5614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045849">
            <a:off x="14939712" y="7614576"/>
            <a:ext cx="3579066" cy="3610659"/>
          </a:xfrm>
          <a:custGeom>
            <a:avLst/>
            <a:gdLst/>
            <a:ahLst/>
            <a:cxnLst/>
            <a:rect r="r" b="b" t="t" l="l"/>
            <a:pathLst>
              <a:path h="3610659" w="3579066">
                <a:moveTo>
                  <a:pt x="0" y="0"/>
                </a:moveTo>
                <a:lnTo>
                  <a:pt x="3579065" y="0"/>
                </a:lnTo>
                <a:lnTo>
                  <a:pt x="3579065" y="3610659"/>
                </a:lnTo>
                <a:lnTo>
                  <a:pt x="0" y="3610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8100000">
            <a:off x="-1456972" y="2986773"/>
            <a:ext cx="2913944" cy="5982433"/>
          </a:xfrm>
          <a:custGeom>
            <a:avLst/>
            <a:gdLst/>
            <a:ahLst/>
            <a:cxnLst/>
            <a:rect r="r" b="b" t="t" l="l"/>
            <a:pathLst>
              <a:path h="5982433" w="2913944">
                <a:moveTo>
                  <a:pt x="2913944" y="0"/>
                </a:moveTo>
                <a:lnTo>
                  <a:pt x="0" y="0"/>
                </a:lnTo>
                <a:lnTo>
                  <a:pt x="0" y="5982433"/>
                </a:lnTo>
                <a:lnTo>
                  <a:pt x="2913944" y="5982433"/>
                </a:lnTo>
                <a:lnTo>
                  <a:pt x="291394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99001" y="7186363"/>
            <a:ext cx="630244" cy="630244"/>
          </a:xfrm>
          <a:custGeom>
            <a:avLst/>
            <a:gdLst/>
            <a:ahLst/>
            <a:cxnLst/>
            <a:rect r="r" b="b" t="t" l="l"/>
            <a:pathLst>
              <a:path h="630244" w="630244">
                <a:moveTo>
                  <a:pt x="0" y="0"/>
                </a:moveTo>
                <a:lnTo>
                  <a:pt x="630243" y="0"/>
                </a:lnTo>
                <a:lnTo>
                  <a:pt x="630243" y="630243"/>
                </a:lnTo>
                <a:lnTo>
                  <a:pt x="0" y="6302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46042" y="728391"/>
            <a:ext cx="675776" cy="675776"/>
          </a:xfrm>
          <a:custGeom>
            <a:avLst/>
            <a:gdLst/>
            <a:ahLst/>
            <a:cxnLst/>
            <a:rect r="r" b="b" t="t" l="l"/>
            <a:pathLst>
              <a:path h="675776" w="675776">
                <a:moveTo>
                  <a:pt x="0" y="0"/>
                </a:moveTo>
                <a:lnTo>
                  <a:pt x="675777" y="0"/>
                </a:lnTo>
                <a:lnTo>
                  <a:pt x="675777" y="675777"/>
                </a:lnTo>
                <a:lnTo>
                  <a:pt x="0" y="6757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101683">
            <a:off x="13439707" y="-164071"/>
            <a:ext cx="3086985" cy="1784926"/>
          </a:xfrm>
          <a:custGeom>
            <a:avLst/>
            <a:gdLst/>
            <a:ahLst/>
            <a:cxnLst/>
            <a:rect r="r" b="b" t="t" l="l"/>
            <a:pathLst>
              <a:path h="1784926" w="3086985">
                <a:moveTo>
                  <a:pt x="0" y="0"/>
                </a:moveTo>
                <a:lnTo>
                  <a:pt x="3086985" y="0"/>
                </a:lnTo>
                <a:lnTo>
                  <a:pt x="3086985" y="1784925"/>
                </a:lnTo>
                <a:lnTo>
                  <a:pt x="0" y="17849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1616795">
            <a:off x="1361354" y="8330159"/>
            <a:ext cx="3769377" cy="2179492"/>
          </a:xfrm>
          <a:custGeom>
            <a:avLst/>
            <a:gdLst/>
            <a:ahLst/>
            <a:cxnLst/>
            <a:rect r="r" b="b" t="t" l="l"/>
            <a:pathLst>
              <a:path h="2179492" w="3769377">
                <a:moveTo>
                  <a:pt x="0" y="2179492"/>
                </a:moveTo>
                <a:lnTo>
                  <a:pt x="3769377" y="2179492"/>
                </a:lnTo>
                <a:lnTo>
                  <a:pt x="3769377" y="0"/>
                </a:lnTo>
                <a:lnTo>
                  <a:pt x="0" y="0"/>
                </a:lnTo>
                <a:lnTo>
                  <a:pt x="0" y="2179492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9205" y="2701914"/>
            <a:ext cx="16490095" cy="5957047"/>
          </a:xfrm>
          <a:custGeom>
            <a:avLst/>
            <a:gdLst/>
            <a:ahLst/>
            <a:cxnLst/>
            <a:rect r="r" b="b" t="t" l="l"/>
            <a:pathLst>
              <a:path h="5957047" w="16490095">
                <a:moveTo>
                  <a:pt x="0" y="0"/>
                </a:moveTo>
                <a:lnTo>
                  <a:pt x="16490095" y="0"/>
                </a:lnTo>
                <a:lnTo>
                  <a:pt x="16490095" y="5957046"/>
                </a:lnTo>
                <a:lnTo>
                  <a:pt x="0" y="59570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468967" y="1637019"/>
            <a:ext cx="9350067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999" b="true">
                <a:solidFill>
                  <a:srgbClr val="FFDA66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Cara PCA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10" t="-55975" r="-1305" b="-173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0279" y="1028700"/>
            <a:ext cx="3255453" cy="3284189"/>
          </a:xfrm>
          <a:custGeom>
            <a:avLst/>
            <a:gdLst/>
            <a:ahLst/>
            <a:cxnLst/>
            <a:rect r="r" b="b" t="t" l="l"/>
            <a:pathLst>
              <a:path h="3284189" w="3255453">
                <a:moveTo>
                  <a:pt x="0" y="0"/>
                </a:moveTo>
                <a:lnTo>
                  <a:pt x="3255453" y="0"/>
                </a:lnTo>
                <a:lnTo>
                  <a:pt x="3255453" y="3284189"/>
                </a:lnTo>
                <a:lnTo>
                  <a:pt x="0" y="3284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85237">
            <a:off x="15714352" y="3968183"/>
            <a:ext cx="3089896" cy="5617992"/>
          </a:xfrm>
          <a:custGeom>
            <a:avLst/>
            <a:gdLst/>
            <a:ahLst/>
            <a:cxnLst/>
            <a:rect r="r" b="b" t="t" l="l"/>
            <a:pathLst>
              <a:path h="5617992" w="3089896">
                <a:moveTo>
                  <a:pt x="0" y="0"/>
                </a:moveTo>
                <a:lnTo>
                  <a:pt x="3089896" y="0"/>
                </a:lnTo>
                <a:lnTo>
                  <a:pt x="3089896" y="5617992"/>
                </a:lnTo>
                <a:lnTo>
                  <a:pt x="0" y="5617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4734906">
            <a:off x="-899929" y="-1304688"/>
            <a:ext cx="3753823" cy="3031212"/>
          </a:xfrm>
          <a:custGeom>
            <a:avLst/>
            <a:gdLst/>
            <a:ahLst/>
            <a:cxnLst/>
            <a:rect r="r" b="b" t="t" l="l"/>
            <a:pathLst>
              <a:path h="3031212" w="3753823">
                <a:moveTo>
                  <a:pt x="3753823" y="0"/>
                </a:moveTo>
                <a:lnTo>
                  <a:pt x="0" y="0"/>
                </a:lnTo>
                <a:lnTo>
                  <a:pt x="0" y="3031212"/>
                </a:lnTo>
                <a:lnTo>
                  <a:pt x="3753823" y="3031212"/>
                </a:lnTo>
                <a:lnTo>
                  <a:pt x="375382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2677">
            <a:off x="15998660" y="728391"/>
            <a:ext cx="2734633" cy="5614302"/>
          </a:xfrm>
          <a:custGeom>
            <a:avLst/>
            <a:gdLst/>
            <a:ahLst/>
            <a:cxnLst/>
            <a:rect r="r" b="b" t="t" l="l"/>
            <a:pathLst>
              <a:path h="5614302" w="2734633">
                <a:moveTo>
                  <a:pt x="0" y="0"/>
                </a:moveTo>
                <a:lnTo>
                  <a:pt x="2734633" y="0"/>
                </a:lnTo>
                <a:lnTo>
                  <a:pt x="2734633" y="5614302"/>
                </a:lnTo>
                <a:lnTo>
                  <a:pt x="0" y="5614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045849">
            <a:off x="14939712" y="7614576"/>
            <a:ext cx="3579066" cy="3610659"/>
          </a:xfrm>
          <a:custGeom>
            <a:avLst/>
            <a:gdLst/>
            <a:ahLst/>
            <a:cxnLst/>
            <a:rect r="r" b="b" t="t" l="l"/>
            <a:pathLst>
              <a:path h="3610659" w="3579066">
                <a:moveTo>
                  <a:pt x="0" y="0"/>
                </a:moveTo>
                <a:lnTo>
                  <a:pt x="3579065" y="0"/>
                </a:lnTo>
                <a:lnTo>
                  <a:pt x="3579065" y="3610659"/>
                </a:lnTo>
                <a:lnTo>
                  <a:pt x="0" y="3610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8100000">
            <a:off x="-1456972" y="2986773"/>
            <a:ext cx="2913944" cy="5982433"/>
          </a:xfrm>
          <a:custGeom>
            <a:avLst/>
            <a:gdLst/>
            <a:ahLst/>
            <a:cxnLst/>
            <a:rect r="r" b="b" t="t" l="l"/>
            <a:pathLst>
              <a:path h="5982433" w="2913944">
                <a:moveTo>
                  <a:pt x="2913944" y="0"/>
                </a:moveTo>
                <a:lnTo>
                  <a:pt x="0" y="0"/>
                </a:lnTo>
                <a:lnTo>
                  <a:pt x="0" y="5982433"/>
                </a:lnTo>
                <a:lnTo>
                  <a:pt x="2913944" y="5982433"/>
                </a:lnTo>
                <a:lnTo>
                  <a:pt x="291394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99001" y="7186363"/>
            <a:ext cx="630244" cy="630244"/>
          </a:xfrm>
          <a:custGeom>
            <a:avLst/>
            <a:gdLst/>
            <a:ahLst/>
            <a:cxnLst/>
            <a:rect r="r" b="b" t="t" l="l"/>
            <a:pathLst>
              <a:path h="630244" w="630244">
                <a:moveTo>
                  <a:pt x="0" y="0"/>
                </a:moveTo>
                <a:lnTo>
                  <a:pt x="630243" y="0"/>
                </a:lnTo>
                <a:lnTo>
                  <a:pt x="630243" y="630243"/>
                </a:lnTo>
                <a:lnTo>
                  <a:pt x="0" y="6302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46042" y="728391"/>
            <a:ext cx="675776" cy="675776"/>
          </a:xfrm>
          <a:custGeom>
            <a:avLst/>
            <a:gdLst/>
            <a:ahLst/>
            <a:cxnLst/>
            <a:rect r="r" b="b" t="t" l="l"/>
            <a:pathLst>
              <a:path h="675776" w="675776">
                <a:moveTo>
                  <a:pt x="0" y="0"/>
                </a:moveTo>
                <a:lnTo>
                  <a:pt x="675777" y="0"/>
                </a:lnTo>
                <a:lnTo>
                  <a:pt x="675777" y="675777"/>
                </a:lnTo>
                <a:lnTo>
                  <a:pt x="0" y="6757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101683">
            <a:off x="13439707" y="-164071"/>
            <a:ext cx="3086985" cy="1784926"/>
          </a:xfrm>
          <a:custGeom>
            <a:avLst/>
            <a:gdLst/>
            <a:ahLst/>
            <a:cxnLst/>
            <a:rect r="r" b="b" t="t" l="l"/>
            <a:pathLst>
              <a:path h="1784926" w="3086985">
                <a:moveTo>
                  <a:pt x="0" y="0"/>
                </a:moveTo>
                <a:lnTo>
                  <a:pt x="3086985" y="0"/>
                </a:lnTo>
                <a:lnTo>
                  <a:pt x="3086985" y="1784925"/>
                </a:lnTo>
                <a:lnTo>
                  <a:pt x="0" y="17849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1616795">
            <a:off x="1361354" y="8330159"/>
            <a:ext cx="3769377" cy="2179492"/>
          </a:xfrm>
          <a:custGeom>
            <a:avLst/>
            <a:gdLst/>
            <a:ahLst/>
            <a:cxnLst/>
            <a:rect r="r" b="b" t="t" l="l"/>
            <a:pathLst>
              <a:path h="2179492" w="3769377">
                <a:moveTo>
                  <a:pt x="0" y="2179492"/>
                </a:moveTo>
                <a:lnTo>
                  <a:pt x="3769377" y="2179492"/>
                </a:lnTo>
                <a:lnTo>
                  <a:pt x="3769377" y="0"/>
                </a:lnTo>
                <a:lnTo>
                  <a:pt x="0" y="0"/>
                </a:lnTo>
                <a:lnTo>
                  <a:pt x="0" y="2179492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246042" y="2425807"/>
            <a:ext cx="12417061" cy="5168602"/>
          </a:xfrm>
          <a:custGeom>
            <a:avLst/>
            <a:gdLst/>
            <a:ahLst/>
            <a:cxnLst/>
            <a:rect r="r" b="b" t="t" l="l"/>
            <a:pathLst>
              <a:path h="5168602" w="12417061">
                <a:moveTo>
                  <a:pt x="0" y="0"/>
                </a:moveTo>
                <a:lnTo>
                  <a:pt x="12417061" y="0"/>
                </a:lnTo>
                <a:lnTo>
                  <a:pt x="12417061" y="5168602"/>
                </a:lnTo>
                <a:lnTo>
                  <a:pt x="0" y="51686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468967" y="1442268"/>
            <a:ext cx="9350067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999" b="true">
                <a:solidFill>
                  <a:srgbClr val="FFDA66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Cara PCA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86851" y="8054721"/>
            <a:ext cx="16230600" cy="1203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8"/>
              </a:lnSpc>
              <a:spcBef>
                <a:spcPct val="0"/>
              </a:spcBef>
            </a:pPr>
            <a:r>
              <a:rPr lang="en-US" b="true" sz="4200">
                <a:solidFill>
                  <a:srgbClr val="FFDA66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mengunakan fungsi pca dari sklearn kita dapat mengubah sepuluh variabel x menjadi dua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10" t="-55975" r="-1305" b="-173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0279" y="1028700"/>
            <a:ext cx="3255453" cy="3284189"/>
          </a:xfrm>
          <a:custGeom>
            <a:avLst/>
            <a:gdLst/>
            <a:ahLst/>
            <a:cxnLst/>
            <a:rect r="r" b="b" t="t" l="l"/>
            <a:pathLst>
              <a:path h="3284189" w="3255453">
                <a:moveTo>
                  <a:pt x="0" y="0"/>
                </a:moveTo>
                <a:lnTo>
                  <a:pt x="3255453" y="0"/>
                </a:lnTo>
                <a:lnTo>
                  <a:pt x="3255453" y="3284189"/>
                </a:lnTo>
                <a:lnTo>
                  <a:pt x="0" y="3284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85237">
            <a:off x="15714352" y="3968183"/>
            <a:ext cx="3089896" cy="5617992"/>
          </a:xfrm>
          <a:custGeom>
            <a:avLst/>
            <a:gdLst/>
            <a:ahLst/>
            <a:cxnLst/>
            <a:rect r="r" b="b" t="t" l="l"/>
            <a:pathLst>
              <a:path h="5617992" w="3089896">
                <a:moveTo>
                  <a:pt x="0" y="0"/>
                </a:moveTo>
                <a:lnTo>
                  <a:pt x="3089896" y="0"/>
                </a:lnTo>
                <a:lnTo>
                  <a:pt x="3089896" y="5617992"/>
                </a:lnTo>
                <a:lnTo>
                  <a:pt x="0" y="5617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4734906">
            <a:off x="-899929" y="-1304688"/>
            <a:ext cx="3753823" cy="3031212"/>
          </a:xfrm>
          <a:custGeom>
            <a:avLst/>
            <a:gdLst/>
            <a:ahLst/>
            <a:cxnLst/>
            <a:rect r="r" b="b" t="t" l="l"/>
            <a:pathLst>
              <a:path h="3031212" w="3753823">
                <a:moveTo>
                  <a:pt x="3753823" y="0"/>
                </a:moveTo>
                <a:lnTo>
                  <a:pt x="0" y="0"/>
                </a:lnTo>
                <a:lnTo>
                  <a:pt x="0" y="3031212"/>
                </a:lnTo>
                <a:lnTo>
                  <a:pt x="3753823" y="3031212"/>
                </a:lnTo>
                <a:lnTo>
                  <a:pt x="375382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2677">
            <a:off x="15998660" y="728391"/>
            <a:ext cx="2734633" cy="5614302"/>
          </a:xfrm>
          <a:custGeom>
            <a:avLst/>
            <a:gdLst/>
            <a:ahLst/>
            <a:cxnLst/>
            <a:rect r="r" b="b" t="t" l="l"/>
            <a:pathLst>
              <a:path h="5614302" w="2734633">
                <a:moveTo>
                  <a:pt x="0" y="0"/>
                </a:moveTo>
                <a:lnTo>
                  <a:pt x="2734633" y="0"/>
                </a:lnTo>
                <a:lnTo>
                  <a:pt x="2734633" y="5614302"/>
                </a:lnTo>
                <a:lnTo>
                  <a:pt x="0" y="5614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045849">
            <a:off x="14939712" y="7614576"/>
            <a:ext cx="3579066" cy="3610659"/>
          </a:xfrm>
          <a:custGeom>
            <a:avLst/>
            <a:gdLst/>
            <a:ahLst/>
            <a:cxnLst/>
            <a:rect r="r" b="b" t="t" l="l"/>
            <a:pathLst>
              <a:path h="3610659" w="3579066">
                <a:moveTo>
                  <a:pt x="0" y="0"/>
                </a:moveTo>
                <a:lnTo>
                  <a:pt x="3579065" y="0"/>
                </a:lnTo>
                <a:lnTo>
                  <a:pt x="3579065" y="3610659"/>
                </a:lnTo>
                <a:lnTo>
                  <a:pt x="0" y="3610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8100000">
            <a:off x="-1456972" y="2986773"/>
            <a:ext cx="2913944" cy="5982433"/>
          </a:xfrm>
          <a:custGeom>
            <a:avLst/>
            <a:gdLst/>
            <a:ahLst/>
            <a:cxnLst/>
            <a:rect r="r" b="b" t="t" l="l"/>
            <a:pathLst>
              <a:path h="5982433" w="2913944">
                <a:moveTo>
                  <a:pt x="2913944" y="0"/>
                </a:moveTo>
                <a:lnTo>
                  <a:pt x="0" y="0"/>
                </a:lnTo>
                <a:lnTo>
                  <a:pt x="0" y="5982433"/>
                </a:lnTo>
                <a:lnTo>
                  <a:pt x="2913944" y="5982433"/>
                </a:lnTo>
                <a:lnTo>
                  <a:pt x="291394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99001" y="7186363"/>
            <a:ext cx="630244" cy="630244"/>
          </a:xfrm>
          <a:custGeom>
            <a:avLst/>
            <a:gdLst/>
            <a:ahLst/>
            <a:cxnLst/>
            <a:rect r="r" b="b" t="t" l="l"/>
            <a:pathLst>
              <a:path h="630244" w="630244">
                <a:moveTo>
                  <a:pt x="0" y="0"/>
                </a:moveTo>
                <a:lnTo>
                  <a:pt x="630243" y="0"/>
                </a:lnTo>
                <a:lnTo>
                  <a:pt x="630243" y="630243"/>
                </a:lnTo>
                <a:lnTo>
                  <a:pt x="0" y="6302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46042" y="728391"/>
            <a:ext cx="675776" cy="675776"/>
          </a:xfrm>
          <a:custGeom>
            <a:avLst/>
            <a:gdLst/>
            <a:ahLst/>
            <a:cxnLst/>
            <a:rect r="r" b="b" t="t" l="l"/>
            <a:pathLst>
              <a:path h="675776" w="675776">
                <a:moveTo>
                  <a:pt x="0" y="0"/>
                </a:moveTo>
                <a:lnTo>
                  <a:pt x="675777" y="0"/>
                </a:lnTo>
                <a:lnTo>
                  <a:pt x="675777" y="675777"/>
                </a:lnTo>
                <a:lnTo>
                  <a:pt x="0" y="6757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101683">
            <a:off x="13439707" y="-164071"/>
            <a:ext cx="3086985" cy="1784926"/>
          </a:xfrm>
          <a:custGeom>
            <a:avLst/>
            <a:gdLst/>
            <a:ahLst/>
            <a:cxnLst/>
            <a:rect r="r" b="b" t="t" l="l"/>
            <a:pathLst>
              <a:path h="1784926" w="3086985">
                <a:moveTo>
                  <a:pt x="0" y="0"/>
                </a:moveTo>
                <a:lnTo>
                  <a:pt x="3086985" y="0"/>
                </a:lnTo>
                <a:lnTo>
                  <a:pt x="3086985" y="1784925"/>
                </a:lnTo>
                <a:lnTo>
                  <a:pt x="0" y="17849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1616795">
            <a:off x="1361354" y="8330159"/>
            <a:ext cx="3769377" cy="2179492"/>
          </a:xfrm>
          <a:custGeom>
            <a:avLst/>
            <a:gdLst/>
            <a:ahLst/>
            <a:cxnLst/>
            <a:rect r="r" b="b" t="t" l="l"/>
            <a:pathLst>
              <a:path h="2179492" w="3769377">
                <a:moveTo>
                  <a:pt x="0" y="2179492"/>
                </a:moveTo>
                <a:lnTo>
                  <a:pt x="3769377" y="2179492"/>
                </a:lnTo>
                <a:lnTo>
                  <a:pt x="3769377" y="0"/>
                </a:lnTo>
                <a:lnTo>
                  <a:pt x="0" y="0"/>
                </a:lnTo>
                <a:lnTo>
                  <a:pt x="0" y="2179492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51606" y="2670795"/>
            <a:ext cx="10651779" cy="1274721"/>
          </a:xfrm>
          <a:custGeom>
            <a:avLst/>
            <a:gdLst/>
            <a:ahLst/>
            <a:cxnLst/>
            <a:rect r="r" b="b" t="t" l="l"/>
            <a:pathLst>
              <a:path h="1274721" w="10651779">
                <a:moveTo>
                  <a:pt x="0" y="0"/>
                </a:moveTo>
                <a:lnTo>
                  <a:pt x="10651779" y="0"/>
                </a:lnTo>
                <a:lnTo>
                  <a:pt x="10651779" y="1274721"/>
                </a:lnTo>
                <a:lnTo>
                  <a:pt x="0" y="12747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26866" y="4395813"/>
            <a:ext cx="12605971" cy="1764836"/>
          </a:xfrm>
          <a:custGeom>
            <a:avLst/>
            <a:gdLst/>
            <a:ahLst/>
            <a:cxnLst/>
            <a:rect r="r" b="b" t="t" l="l"/>
            <a:pathLst>
              <a:path h="1764836" w="12605971">
                <a:moveTo>
                  <a:pt x="0" y="0"/>
                </a:moveTo>
                <a:lnTo>
                  <a:pt x="12605970" y="0"/>
                </a:lnTo>
                <a:lnTo>
                  <a:pt x="12605970" y="1764836"/>
                </a:lnTo>
                <a:lnTo>
                  <a:pt x="0" y="17648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468967" y="1442268"/>
            <a:ext cx="9350067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999" b="true">
                <a:solidFill>
                  <a:srgbClr val="FFDA66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Cara PCA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10" t="-55975" r="-1305" b="-173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0279" y="1028700"/>
            <a:ext cx="3255453" cy="3284189"/>
          </a:xfrm>
          <a:custGeom>
            <a:avLst/>
            <a:gdLst/>
            <a:ahLst/>
            <a:cxnLst/>
            <a:rect r="r" b="b" t="t" l="l"/>
            <a:pathLst>
              <a:path h="3284189" w="3255453">
                <a:moveTo>
                  <a:pt x="0" y="0"/>
                </a:moveTo>
                <a:lnTo>
                  <a:pt x="3255453" y="0"/>
                </a:lnTo>
                <a:lnTo>
                  <a:pt x="3255453" y="3284189"/>
                </a:lnTo>
                <a:lnTo>
                  <a:pt x="0" y="3284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85237">
            <a:off x="15714352" y="3968183"/>
            <a:ext cx="3089896" cy="5617992"/>
          </a:xfrm>
          <a:custGeom>
            <a:avLst/>
            <a:gdLst/>
            <a:ahLst/>
            <a:cxnLst/>
            <a:rect r="r" b="b" t="t" l="l"/>
            <a:pathLst>
              <a:path h="5617992" w="3089896">
                <a:moveTo>
                  <a:pt x="0" y="0"/>
                </a:moveTo>
                <a:lnTo>
                  <a:pt x="3089896" y="0"/>
                </a:lnTo>
                <a:lnTo>
                  <a:pt x="3089896" y="5617992"/>
                </a:lnTo>
                <a:lnTo>
                  <a:pt x="0" y="5617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4734906">
            <a:off x="-899929" y="-1304688"/>
            <a:ext cx="3753823" cy="3031212"/>
          </a:xfrm>
          <a:custGeom>
            <a:avLst/>
            <a:gdLst/>
            <a:ahLst/>
            <a:cxnLst/>
            <a:rect r="r" b="b" t="t" l="l"/>
            <a:pathLst>
              <a:path h="3031212" w="3753823">
                <a:moveTo>
                  <a:pt x="3753823" y="0"/>
                </a:moveTo>
                <a:lnTo>
                  <a:pt x="0" y="0"/>
                </a:lnTo>
                <a:lnTo>
                  <a:pt x="0" y="3031212"/>
                </a:lnTo>
                <a:lnTo>
                  <a:pt x="3753823" y="3031212"/>
                </a:lnTo>
                <a:lnTo>
                  <a:pt x="375382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2677">
            <a:off x="15998660" y="728391"/>
            <a:ext cx="2734633" cy="5614302"/>
          </a:xfrm>
          <a:custGeom>
            <a:avLst/>
            <a:gdLst/>
            <a:ahLst/>
            <a:cxnLst/>
            <a:rect r="r" b="b" t="t" l="l"/>
            <a:pathLst>
              <a:path h="5614302" w="2734633">
                <a:moveTo>
                  <a:pt x="0" y="0"/>
                </a:moveTo>
                <a:lnTo>
                  <a:pt x="2734633" y="0"/>
                </a:lnTo>
                <a:lnTo>
                  <a:pt x="2734633" y="5614302"/>
                </a:lnTo>
                <a:lnTo>
                  <a:pt x="0" y="5614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045849">
            <a:off x="14939712" y="7614576"/>
            <a:ext cx="3579066" cy="3610659"/>
          </a:xfrm>
          <a:custGeom>
            <a:avLst/>
            <a:gdLst/>
            <a:ahLst/>
            <a:cxnLst/>
            <a:rect r="r" b="b" t="t" l="l"/>
            <a:pathLst>
              <a:path h="3610659" w="3579066">
                <a:moveTo>
                  <a:pt x="0" y="0"/>
                </a:moveTo>
                <a:lnTo>
                  <a:pt x="3579065" y="0"/>
                </a:lnTo>
                <a:lnTo>
                  <a:pt x="3579065" y="3610659"/>
                </a:lnTo>
                <a:lnTo>
                  <a:pt x="0" y="3610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8100000">
            <a:off x="-1456972" y="2986773"/>
            <a:ext cx="2913944" cy="5982433"/>
          </a:xfrm>
          <a:custGeom>
            <a:avLst/>
            <a:gdLst/>
            <a:ahLst/>
            <a:cxnLst/>
            <a:rect r="r" b="b" t="t" l="l"/>
            <a:pathLst>
              <a:path h="5982433" w="2913944">
                <a:moveTo>
                  <a:pt x="2913944" y="0"/>
                </a:moveTo>
                <a:lnTo>
                  <a:pt x="0" y="0"/>
                </a:lnTo>
                <a:lnTo>
                  <a:pt x="0" y="5982433"/>
                </a:lnTo>
                <a:lnTo>
                  <a:pt x="2913944" y="5982433"/>
                </a:lnTo>
                <a:lnTo>
                  <a:pt x="291394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99001" y="7186363"/>
            <a:ext cx="630244" cy="630244"/>
          </a:xfrm>
          <a:custGeom>
            <a:avLst/>
            <a:gdLst/>
            <a:ahLst/>
            <a:cxnLst/>
            <a:rect r="r" b="b" t="t" l="l"/>
            <a:pathLst>
              <a:path h="630244" w="630244">
                <a:moveTo>
                  <a:pt x="0" y="0"/>
                </a:moveTo>
                <a:lnTo>
                  <a:pt x="630243" y="0"/>
                </a:lnTo>
                <a:lnTo>
                  <a:pt x="630243" y="630243"/>
                </a:lnTo>
                <a:lnTo>
                  <a:pt x="0" y="6302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46042" y="728391"/>
            <a:ext cx="675776" cy="675776"/>
          </a:xfrm>
          <a:custGeom>
            <a:avLst/>
            <a:gdLst/>
            <a:ahLst/>
            <a:cxnLst/>
            <a:rect r="r" b="b" t="t" l="l"/>
            <a:pathLst>
              <a:path h="675776" w="675776">
                <a:moveTo>
                  <a:pt x="0" y="0"/>
                </a:moveTo>
                <a:lnTo>
                  <a:pt x="675777" y="0"/>
                </a:lnTo>
                <a:lnTo>
                  <a:pt x="675777" y="675777"/>
                </a:lnTo>
                <a:lnTo>
                  <a:pt x="0" y="6757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101683">
            <a:off x="13439707" y="-164071"/>
            <a:ext cx="3086985" cy="1784926"/>
          </a:xfrm>
          <a:custGeom>
            <a:avLst/>
            <a:gdLst/>
            <a:ahLst/>
            <a:cxnLst/>
            <a:rect r="r" b="b" t="t" l="l"/>
            <a:pathLst>
              <a:path h="1784926" w="3086985">
                <a:moveTo>
                  <a:pt x="0" y="0"/>
                </a:moveTo>
                <a:lnTo>
                  <a:pt x="3086985" y="0"/>
                </a:lnTo>
                <a:lnTo>
                  <a:pt x="3086985" y="1784925"/>
                </a:lnTo>
                <a:lnTo>
                  <a:pt x="0" y="17849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1616795">
            <a:off x="1361354" y="8330159"/>
            <a:ext cx="3769377" cy="2179492"/>
          </a:xfrm>
          <a:custGeom>
            <a:avLst/>
            <a:gdLst/>
            <a:ahLst/>
            <a:cxnLst/>
            <a:rect r="r" b="b" t="t" l="l"/>
            <a:pathLst>
              <a:path h="2179492" w="3769377">
                <a:moveTo>
                  <a:pt x="0" y="2179492"/>
                </a:moveTo>
                <a:lnTo>
                  <a:pt x="3769377" y="2179492"/>
                </a:lnTo>
                <a:lnTo>
                  <a:pt x="3769377" y="0"/>
                </a:lnTo>
                <a:lnTo>
                  <a:pt x="0" y="0"/>
                </a:lnTo>
                <a:lnTo>
                  <a:pt x="0" y="2179492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692402" y="2344208"/>
            <a:ext cx="9651906" cy="7093179"/>
          </a:xfrm>
          <a:custGeom>
            <a:avLst/>
            <a:gdLst/>
            <a:ahLst/>
            <a:cxnLst/>
            <a:rect r="r" b="b" t="t" l="l"/>
            <a:pathLst>
              <a:path h="7093179" w="9651906">
                <a:moveTo>
                  <a:pt x="0" y="0"/>
                </a:moveTo>
                <a:lnTo>
                  <a:pt x="9651906" y="0"/>
                </a:lnTo>
                <a:lnTo>
                  <a:pt x="9651906" y="7093179"/>
                </a:lnTo>
                <a:lnTo>
                  <a:pt x="0" y="70931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468967" y="766491"/>
            <a:ext cx="9350067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999" b="true">
                <a:solidFill>
                  <a:srgbClr val="FFDA66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hasil PCA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10" t="-55975" r="-1305" b="-173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0279" y="1028700"/>
            <a:ext cx="3255453" cy="3284189"/>
          </a:xfrm>
          <a:custGeom>
            <a:avLst/>
            <a:gdLst/>
            <a:ahLst/>
            <a:cxnLst/>
            <a:rect r="r" b="b" t="t" l="l"/>
            <a:pathLst>
              <a:path h="3284189" w="3255453">
                <a:moveTo>
                  <a:pt x="0" y="0"/>
                </a:moveTo>
                <a:lnTo>
                  <a:pt x="3255453" y="0"/>
                </a:lnTo>
                <a:lnTo>
                  <a:pt x="3255453" y="3284189"/>
                </a:lnTo>
                <a:lnTo>
                  <a:pt x="0" y="3284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85237">
            <a:off x="15714352" y="3968183"/>
            <a:ext cx="3089896" cy="5617992"/>
          </a:xfrm>
          <a:custGeom>
            <a:avLst/>
            <a:gdLst/>
            <a:ahLst/>
            <a:cxnLst/>
            <a:rect r="r" b="b" t="t" l="l"/>
            <a:pathLst>
              <a:path h="5617992" w="3089896">
                <a:moveTo>
                  <a:pt x="0" y="0"/>
                </a:moveTo>
                <a:lnTo>
                  <a:pt x="3089896" y="0"/>
                </a:lnTo>
                <a:lnTo>
                  <a:pt x="3089896" y="5617992"/>
                </a:lnTo>
                <a:lnTo>
                  <a:pt x="0" y="5617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4734906">
            <a:off x="-899929" y="-1304688"/>
            <a:ext cx="3753823" cy="3031212"/>
          </a:xfrm>
          <a:custGeom>
            <a:avLst/>
            <a:gdLst/>
            <a:ahLst/>
            <a:cxnLst/>
            <a:rect r="r" b="b" t="t" l="l"/>
            <a:pathLst>
              <a:path h="3031212" w="3753823">
                <a:moveTo>
                  <a:pt x="3753823" y="0"/>
                </a:moveTo>
                <a:lnTo>
                  <a:pt x="0" y="0"/>
                </a:lnTo>
                <a:lnTo>
                  <a:pt x="0" y="3031212"/>
                </a:lnTo>
                <a:lnTo>
                  <a:pt x="3753823" y="3031212"/>
                </a:lnTo>
                <a:lnTo>
                  <a:pt x="375382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2677">
            <a:off x="15998660" y="728391"/>
            <a:ext cx="2734633" cy="5614302"/>
          </a:xfrm>
          <a:custGeom>
            <a:avLst/>
            <a:gdLst/>
            <a:ahLst/>
            <a:cxnLst/>
            <a:rect r="r" b="b" t="t" l="l"/>
            <a:pathLst>
              <a:path h="5614302" w="2734633">
                <a:moveTo>
                  <a:pt x="0" y="0"/>
                </a:moveTo>
                <a:lnTo>
                  <a:pt x="2734633" y="0"/>
                </a:lnTo>
                <a:lnTo>
                  <a:pt x="2734633" y="5614302"/>
                </a:lnTo>
                <a:lnTo>
                  <a:pt x="0" y="5614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045849">
            <a:off x="14939712" y="7614576"/>
            <a:ext cx="3579066" cy="3610659"/>
          </a:xfrm>
          <a:custGeom>
            <a:avLst/>
            <a:gdLst/>
            <a:ahLst/>
            <a:cxnLst/>
            <a:rect r="r" b="b" t="t" l="l"/>
            <a:pathLst>
              <a:path h="3610659" w="3579066">
                <a:moveTo>
                  <a:pt x="0" y="0"/>
                </a:moveTo>
                <a:lnTo>
                  <a:pt x="3579065" y="0"/>
                </a:lnTo>
                <a:lnTo>
                  <a:pt x="3579065" y="3610659"/>
                </a:lnTo>
                <a:lnTo>
                  <a:pt x="0" y="3610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8100000">
            <a:off x="-1456972" y="2986773"/>
            <a:ext cx="2913944" cy="5982433"/>
          </a:xfrm>
          <a:custGeom>
            <a:avLst/>
            <a:gdLst/>
            <a:ahLst/>
            <a:cxnLst/>
            <a:rect r="r" b="b" t="t" l="l"/>
            <a:pathLst>
              <a:path h="5982433" w="2913944">
                <a:moveTo>
                  <a:pt x="2913944" y="0"/>
                </a:moveTo>
                <a:lnTo>
                  <a:pt x="0" y="0"/>
                </a:lnTo>
                <a:lnTo>
                  <a:pt x="0" y="5982433"/>
                </a:lnTo>
                <a:lnTo>
                  <a:pt x="2913944" y="5982433"/>
                </a:lnTo>
                <a:lnTo>
                  <a:pt x="291394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99001" y="7186363"/>
            <a:ext cx="630244" cy="630244"/>
          </a:xfrm>
          <a:custGeom>
            <a:avLst/>
            <a:gdLst/>
            <a:ahLst/>
            <a:cxnLst/>
            <a:rect r="r" b="b" t="t" l="l"/>
            <a:pathLst>
              <a:path h="630244" w="630244">
                <a:moveTo>
                  <a:pt x="0" y="0"/>
                </a:moveTo>
                <a:lnTo>
                  <a:pt x="630243" y="0"/>
                </a:lnTo>
                <a:lnTo>
                  <a:pt x="630243" y="630243"/>
                </a:lnTo>
                <a:lnTo>
                  <a:pt x="0" y="6302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46042" y="728391"/>
            <a:ext cx="675776" cy="675776"/>
          </a:xfrm>
          <a:custGeom>
            <a:avLst/>
            <a:gdLst/>
            <a:ahLst/>
            <a:cxnLst/>
            <a:rect r="r" b="b" t="t" l="l"/>
            <a:pathLst>
              <a:path h="675776" w="675776">
                <a:moveTo>
                  <a:pt x="0" y="0"/>
                </a:moveTo>
                <a:lnTo>
                  <a:pt x="675777" y="0"/>
                </a:lnTo>
                <a:lnTo>
                  <a:pt x="675777" y="675777"/>
                </a:lnTo>
                <a:lnTo>
                  <a:pt x="0" y="6757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101683">
            <a:off x="13439707" y="-164071"/>
            <a:ext cx="3086985" cy="1784926"/>
          </a:xfrm>
          <a:custGeom>
            <a:avLst/>
            <a:gdLst/>
            <a:ahLst/>
            <a:cxnLst/>
            <a:rect r="r" b="b" t="t" l="l"/>
            <a:pathLst>
              <a:path h="1784926" w="3086985">
                <a:moveTo>
                  <a:pt x="0" y="0"/>
                </a:moveTo>
                <a:lnTo>
                  <a:pt x="3086985" y="0"/>
                </a:lnTo>
                <a:lnTo>
                  <a:pt x="3086985" y="1784925"/>
                </a:lnTo>
                <a:lnTo>
                  <a:pt x="0" y="17849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1616795">
            <a:off x="1361354" y="8330159"/>
            <a:ext cx="3769377" cy="2179492"/>
          </a:xfrm>
          <a:custGeom>
            <a:avLst/>
            <a:gdLst/>
            <a:ahLst/>
            <a:cxnLst/>
            <a:rect r="r" b="b" t="t" l="l"/>
            <a:pathLst>
              <a:path h="2179492" w="3769377">
                <a:moveTo>
                  <a:pt x="0" y="2179492"/>
                </a:moveTo>
                <a:lnTo>
                  <a:pt x="3769377" y="2179492"/>
                </a:lnTo>
                <a:lnTo>
                  <a:pt x="3769377" y="0"/>
                </a:lnTo>
                <a:lnTo>
                  <a:pt x="0" y="0"/>
                </a:lnTo>
                <a:lnTo>
                  <a:pt x="0" y="2179492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68967" y="766491"/>
            <a:ext cx="9350067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999" b="true">
                <a:solidFill>
                  <a:srgbClr val="FFDA66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hasil PCA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4725353"/>
            <a:ext cx="18288000" cy="347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  <a:spcBef>
                <a:spcPct val="0"/>
              </a:spcBef>
            </a:pPr>
            <a:r>
              <a:rPr lang="en-US" b="true" sz="5999">
                <a:solidFill>
                  <a:srgbClr val="FFDA66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Bisa dilihat bahwa pca membuat 10 variabel menjadi hanya dua, dandari kelihatanya kedua variabel tidak ada pengaruh terhadap meang atau kalahnya orang.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10" t="-55975" r="-1305" b="-173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0279" y="1028700"/>
            <a:ext cx="4657861" cy="4698977"/>
          </a:xfrm>
          <a:custGeom>
            <a:avLst/>
            <a:gdLst/>
            <a:ahLst/>
            <a:cxnLst/>
            <a:rect r="r" b="b" t="t" l="l"/>
            <a:pathLst>
              <a:path h="4698977" w="4657861">
                <a:moveTo>
                  <a:pt x="0" y="0"/>
                </a:moveTo>
                <a:lnTo>
                  <a:pt x="4657861" y="0"/>
                </a:lnTo>
                <a:lnTo>
                  <a:pt x="4657861" y="4698977"/>
                </a:lnTo>
                <a:lnTo>
                  <a:pt x="0" y="469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28873" y="3231435"/>
            <a:ext cx="4526280" cy="8229600"/>
          </a:xfrm>
          <a:custGeom>
            <a:avLst/>
            <a:gdLst/>
            <a:ahLst/>
            <a:cxnLst/>
            <a:rect r="r" b="b" t="t" l="l"/>
            <a:pathLst>
              <a:path h="8229600" w="4526280">
                <a:moveTo>
                  <a:pt x="0" y="0"/>
                </a:moveTo>
                <a:lnTo>
                  <a:pt x="4526280" y="0"/>
                </a:lnTo>
                <a:lnTo>
                  <a:pt x="45262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4734906">
            <a:off x="-705197" y="-1154170"/>
            <a:ext cx="4662690" cy="3765122"/>
          </a:xfrm>
          <a:custGeom>
            <a:avLst/>
            <a:gdLst/>
            <a:ahLst/>
            <a:cxnLst/>
            <a:rect r="r" b="b" t="t" l="l"/>
            <a:pathLst>
              <a:path h="3765122" w="4662690">
                <a:moveTo>
                  <a:pt x="4662690" y="0"/>
                </a:moveTo>
                <a:lnTo>
                  <a:pt x="0" y="0"/>
                </a:lnTo>
                <a:lnTo>
                  <a:pt x="0" y="3765122"/>
                </a:lnTo>
                <a:lnTo>
                  <a:pt x="4662690" y="3765122"/>
                </a:lnTo>
                <a:lnTo>
                  <a:pt x="466269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70186" y="0"/>
            <a:ext cx="3578229" cy="7346235"/>
          </a:xfrm>
          <a:custGeom>
            <a:avLst/>
            <a:gdLst/>
            <a:ahLst/>
            <a:cxnLst/>
            <a:rect r="r" b="b" t="t" l="l"/>
            <a:pathLst>
              <a:path h="7346235" w="3578229">
                <a:moveTo>
                  <a:pt x="0" y="0"/>
                </a:moveTo>
                <a:lnTo>
                  <a:pt x="3578228" y="0"/>
                </a:lnTo>
                <a:lnTo>
                  <a:pt x="3578228" y="7346235"/>
                </a:lnTo>
                <a:lnTo>
                  <a:pt x="0" y="73462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045849">
            <a:off x="13141255" y="7471385"/>
            <a:ext cx="4657861" cy="4698977"/>
          </a:xfrm>
          <a:custGeom>
            <a:avLst/>
            <a:gdLst/>
            <a:ahLst/>
            <a:cxnLst/>
            <a:rect r="r" b="b" t="t" l="l"/>
            <a:pathLst>
              <a:path h="4698977" w="4657861">
                <a:moveTo>
                  <a:pt x="0" y="0"/>
                </a:moveTo>
                <a:lnTo>
                  <a:pt x="4657861" y="0"/>
                </a:lnTo>
                <a:lnTo>
                  <a:pt x="4657861" y="4698977"/>
                </a:lnTo>
                <a:lnTo>
                  <a:pt x="0" y="469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8664082">
            <a:off x="-2612428" y="2843684"/>
            <a:ext cx="3578229" cy="7346235"/>
          </a:xfrm>
          <a:custGeom>
            <a:avLst/>
            <a:gdLst/>
            <a:ahLst/>
            <a:cxnLst/>
            <a:rect r="r" b="b" t="t" l="l"/>
            <a:pathLst>
              <a:path h="7346235" w="3578229">
                <a:moveTo>
                  <a:pt x="3578229" y="0"/>
                </a:moveTo>
                <a:lnTo>
                  <a:pt x="0" y="0"/>
                </a:lnTo>
                <a:lnTo>
                  <a:pt x="0" y="7346235"/>
                </a:lnTo>
                <a:lnTo>
                  <a:pt x="3578229" y="7346235"/>
                </a:lnTo>
                <a:lnTo>
                  <a:pt x="3578229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25059" y="1366588"/>
            <a:ext cx="1605499" cy="1605499"/>
          </a:xfrm>
          <a:custGeom>
            <a:avLst/>
            <a:gdLst/>
            <a:ahLst/>
            <a:cxnLst/>
            <a:rect r="r" b="b" t="t" l="l"/>
            <a:pathLst>
              <a:path h="1605499" w="1605499">
                <a:moveTo>
                  <a:pt x="0" y="0"/>
                </a:moveTo>
                <a:lnTo>
                  <a:pt x="1605499" y="0"/>
                </a:lnTo>
                <a:lnTo>
                  <a:pt x="1605499" y="1605499"/>
                </a:lnTo>
                <a:lnTo>
                  <a:pt x="0" y="16054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27" y="7035307"/>
            <a:ext cx="1408932" cy="1408932"/>
          </a:xfrm>
          <a:custGeom>
            <a:avLst/>
            <a:gdLst/>
            <a:ahLst/>
            <a:cxnLst/>
            <a:rect r="r" b="b" t="t" l="l"/>
            <a:pathLst>
              <a:path h="1408932" w="1408932">
                <a:moveTo>
                  <a:pt x="0" y="0"/>
                </a:moveTo>
                <a:lnTo>
                  <a:pt x="1408933" y="0"/>
                </a:lnTo>
                <a:lnTo>
                  <a:pt x="1408933" y="1408932"/>
                </a:lnTo>
                <a:lnTo>
                  <a:pt x="0" y="14089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98660" y="6516801"/>
            <a:ext cx="630244" cy="630244"/>
          </a:xfrm>
          <a:custGeom>
            <a:avLst/>
            <a:gdLst/>
            <a:ahLst/>
            <a:cxnLst/>
            <a:rect r="r" b="b" t="t" l="l"/>
            <a:pathLst>
              <a:path h="630244" w="630244">
                <a:moveTo>
                  <a:pt x="0" y="0"/>
                </a:moveTo>
                <a:lnTo>
                  <a:pt x="630243" y="0"/>
                </a:lnTo>
                <a:lnTo>
                  <a:pt x="630243" y="630244"/>
                </a:lnTo>
                <a:lnTo>
                  <a:pt x="0" y="6302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46042" y="728391"/>
            <a:ext cx="675776" cy="675776"/>
          </a:xfrm>
          <a:custGeom>
            <a:avLst/>
            <a:gdLst/>
            <a:ahLst/>
            <a:cxnLst/>
            <a:rect r="r" b="b" t="t" l="l"/>
            <a:pathLst>
              <a:path h="675776" w="675776">
                <a:moveTo>
                  <a:pt x="0" y="0"/>
                </a:moveTo>
                <a:lnTo>
                  <a:pt x="675777" y="0"/>
                </a:lnTo>
                <a:lnTo>
                  <a:pt x="675777" y="675777"/>
                </a:lnTo>
                <a:lnTo>
                  <a:pt x="0" y="6757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196209">
            <a:off x="12078420" y="1368067"/>
            <a:ext cx="4176366" cy="2414817"/>
          </a:xfrm>
          <a:custGeom>
            <a:avLst/>
            <a:gdLst/>
            <a:ahLst/>
            <a:cxnLst/>
            <a:rect r="r" b="b" t="t" l="l"/>
            <a:pathLst>
              <a:path h="2414817" w="4176366">
                <a:moveTo>
                  <a:pt x="0" y="0"/>
                </a:moveTo>
                <a:lnTo>
                  <a:pt x="4176366" y="0"/>
                </a:lnTo>
                <a:lnTo>
                  <a:pt x="4176366" y="2414817"/>
                </a:lnTo>
                <a:lnTo>
                  <a:pt x="0" y="24148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5132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2923274">
            <a:off x="1943673" y="7123660"/>
            <a:ext cx="4567819" cy="2641159"/>
          </a:xfrm>
          <a:custGeom>
            <a:avLst/>
            <a:gdLst/>
            <a:ahLst/>
            <a:cxnLst/>
            <a:rect r="r" b="b" t="t" l="l"/>
            <a:pathLst>
              <a:path h="2641159" w="4567819">
                <a:moveTo>
                  <a:pt x="0" y="2641159"/>
                </a:moveTo>
                <a:lnTo>
                  <a:pt x="4567818" y="2641159"/>
                </a:lnTo>
                <a:lnTo>
                  <a:pt x="4567818" y="0"/>
                </a:lnTo>
                <a:lnTo>
                  <a:pt x="0" y="0"/>
                </a:lnTo>
                <a:lnTo>
                  <a:pt x="0" y="2641159"/>
                </a:lnTo>
                <a:close/>
              </a:path>
            </a:pathLst>
          </a:custGeom>
          <a:blipFill>
            <a:blip r:embed="rId11"/>
            <a:stretch>
              <a:fillRect l="0" t="0" r="0" b="-51329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95292" y="1030148"/>
            <a:ext cx="16230600" cy="2297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Principle component analysis(PCA) adalah unsupervised machine learning yang berguna untuk mengurangi dimensi di dataset besar menjadi priciple component yang memiliki kebanyakan informasi original.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5292" y="4259122"/>
            <a:ext cx="16230600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PCA berkerja dengan cara mengabungkan menggabungkan beberapa variabel yang mungkin terkorelasi dengan sesama menjadi variabel set yang lebih kecil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10" t="-55975" r="-1305" b="-173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0279" y="1028700"/>
            <a:ext cx="4657861" cy="4698977"/>
          </a:xfrm>
          <a:custGeom>
            <a:avLst/>
            <a:gdLst/>
            <a:ahLst/>
            <a:cxnLst/>
            <a:rect r="r" b="b" t="t" l="l"/>
            <a:pathLst>
              <a:path h="4698977" w="4657861">
                <a:moveTo>
                  <a:pt x="0" y="0"/>
                </a:moveTo>
                <a:lnTo>
                  <a:pt x="4657861" y="0"/>
                </a:lnTo>
                <a:lnTo>
                  <a:pt x="4657861" y="4698977"/>
                </a:lnTo>
                <a:lnTo>
                  <a:pt x="0" y="469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28873" y="3231435"/>
            <a:ext cx="4526280" cy="8229600"/>
          </a:xfrm>
          <a:custGeom>
            <a:avLst/>
            <a:gdLst/>
            <a:ahLst/>
            <a:cxnLst/>
            <a:rect r="r" b="b" t="t" l="l"/>
            <a:pathLst>
              <a:path h="8229600" w="4526280">
                <a:moveTo>
                  <a:pt x="0" y="0"/>
                </a:moveTo>
                <a:lnTo>
                  <a:pt x="4526280" y="0"/>
                </a:lnTo>
                <a:lnTo>
                  <a:pt x="45262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4734906">
            <a:off x="-705197" y="-1154170"/>
            <a:ext cx="4662690" cy="3765122"/>
          </a:xfrm>
          <a:custGeom>
            <a:avLst/>
            <a:gdLst/>
            <a:ahLst/>
            <a:cxnLst/>
            <a:rect r="r" b="b" t="t" l="l"/>
            <a:pathLst>
              <a:path h="3765122" w="4662690">
                <a:moveTo>
                  <a:pt x="4662690" y="0"/>
                </a:moveTo>
                <a:lnTo>
                  <a:pt x="0" y="0"/>
                </a:lnTo>
                <a:lnTo>
                  <a:pt x="0" y="3765122"/>
                </a:lnTo>
                <a:lnTo>
                  <a:pt x="4662690" y="3765122"/>
                </a:lnTo>
                <a:lnTo>
                  <a:pt x="466269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70186" y="0"/>
            <a:ext cx="3578229" cy="7346235"/>
          </a:xfrm>
          <a:custGeom>
            <a:avLst/>
            <a:gdLst/>
            <a:ahLst/>
            <a:cxnLst/>
            <a:rect r="r" b="b" t="t" l="l"/>
            <a:pathLst>
              <a:path h="7346235" w="3578229">
                <a:moveTo>
                  <a:pt x="0" y="0"/>
                </a:moveTo>
                <a:lnTo>
                  <a:pt x="3578228" y="0"/>
                </a:lnTo>
                <a:lnTo>
                  <a:pt x="3578228" y="7346235"/>
                </a:lnTo>
                <a:lnTo>
                  <a:pt x="0" y="73462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045849">
            <a:off x="13141255" y="7471385"/>
            <a:ext cx="4657861" cy="4698977"/>
          </a:xfrm>
          <a:custGeom>
            <a:avLst/>
            <a:gdLst/>
            <a:ahLst/>
            <a:cxnLst/>
            <a:rect r="r" b="b" t="t" l="l"/>
            <a:pathLst>
              <a:path h="4698977" w="4657861">
                <a:moveTo>
                  <a:pt x="0" y="0"/>
                </a:moveTo>
                <a:lnTo>
                  <a:pt x="4657861" y="0"/>
                </a:lnTo>
                <a:lnTo>
                  <a:pt x="4657861" y="4698977"/>
                </a:lnTo>
                <a:lnTo>
                  <a:pt x="0" y="469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8664082">
            <a:off x="-2612428" y="2843684"/>
            <a:ext cx="3578229" cy="7346235"/>
          </a:xfrm>
          <a:custGeom>
            <a:avLst/>
            <a:gdLst/>
            <a:ahLst/>
            <a:cxnLst/>
            <a:rect r="r" b="b" t="t" l="l"/>
            <a:pathLst>
              <a:path h="7346235" w="3578229">
                <a:moveTo>
                  <a:pt x="3578229" y="0"/>
                </a:moveTo>
                <a:lnTo>
                  <a:pt x="0" y="0"/>
                </a:lnTo>
                <a:lnTo>
                  <a:pt x="0" y="7346235"/>
                </a:lnTo>
                <a:lnTo>
                  <a:pt x="3578229" y="7346235"/>
                </a:lnTo>
                <a:lnTo>
                  <a:pt x="3578229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25059" y="1366588"/>
            <a:ext cx="1605499" cy="1605499"/>
          </a:xfrm>
          <a:custGeom>
            <a:avLst/>
            <a:gdLst/>
            <a:ahLst/>
            <a:cxnLst/>
            <a:rect r="r" b="b" t="t" l="l"/>
            <a:pathLst>
              <a:path h="1605499" w="1605499">
                <a:moveTo>
                  <a:pt x="0" y="0"/>
                </a:moveTo>
                <a:lnTo>
                  <a:pt x="1605499" y="0"/>
                </a:lnTo>
                <a:lnTo>
                  <a:pt x="1605499" y="1605499"/>
                </a:lnTo>
                <a:lnTo>
                  <a:pt x="0" y="16054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27" y="7035307"/>
            <a:ext cx="1408932" cy="1408932"/>
          </a:xfrm>
          <a:custGeom>
            <a:avLst/>
            <a:gdLst/>
            <a:ahLst/>
            <a:cxnLst/>
            <a:rect r="r" b="b" t="t" l="l"/>
            <a:pathLst>
              <a:path h="1408932" w="1408932">
                <a:moveTo>
                  <a:pt x="0" y="0"/>
                </a:moveTo>
                <a:lnTo>
                  <a:pt x="1408933" y="0"/>
                </a:lnTo>
                <a:lnTo>
                  <a:pt x="1408933" y="1408932"/>
                </a:lnTo>
                <a:lnTo>
                  <a:pt x="0" y="14089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98660" y="6516801"/>
            <a:ext cx="630244" cy="630244"/>
          </a:xfrm>
          <a:custGeom>
            <a:avLst/>
            <a:gdLst/>
            <a:ahLst/>
            <a:cxnLst/>
            <a:rect r="r" b="b" t="t" l="l"/>
            <a:pathLst>
              <a:path h="630244" w="630244">
                <a:moveTo>
                  <a:pt x="0" y="0"/>
                </a:moveTo>
                <a:lnTo>
                  <a:pt x="630243" y="0"/>
                </a:lnTo>
                <a:lnTo>
                  <a:pt x="630243" y="630244"/>
                </a:lnTo>
                <a:lnTo>
                  <a:pt x="0" y="6302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46042" y="728391"/>
            <a:ext cx="675776" cy="675776"/>
          </a:xfrm>
          <a:custGeom>
            <a:avLst/>
            <a:gdLst/>
            <a:ahLst/>
            <a:cxnLst/>
            <a:rect r="r" b="b" t="t" l="l"/>
            <a:pathLst>
              <a:path h="675776" w="675776">
                <a:moveTo>
                  <a:pt x="0" y="0"/>
                </a:moveTo>
                <a:lnTo>
                  <a:pt x="675777" y="0"/>
                </a:lnTo>
                <a:lnTo>
                  <a:pt x="675777" y="675777"/>
                </a:lnTo>
                <a:lnTo>
                  <a:pt x="0" y="6757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196209">
            <a:off x="12423546" y="1117970"/>
            <a:ext cx="3345559" cy="1934436"/>
          </a:xfrm>
          <a:custGeom>
            <a:avLst/>
            <a:gdLst/>
            <a:ahLst/>
            <a:cxnLst/>
            <a:rect r="r" b="b" t="t" l="l"/>
            <a:pathLst>
              <a:path h="1934436" w="3345559">
                <a:moveTo>
                  <a:pt x="0" y="0"/>
                </a:moveTo>
                <a:lnTo>
                  <a:pt x="3345559" y="0"/>
                </a:lnTo>
                <a:lnTo>
                  <a:pt x="3345559" y="1934436"/>
                </a:lnTo>
                <a:lnTo>
                  <a:pt x="0" y="19344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51329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094008" y="552633"/>
            <a:ext cx="6099984" cy="174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999" b="true">
                <a:solidFill>
                  <a:srgbClr val="FFDA66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Data yang digunakan</a:t>
            </a:r>
          </a:p>
        </p:txBody>
      </p:sp>
      <p:sp>
        <p:nvSpPr>
          <p:cNvPr name="Freeform 15" id="15"/>
          <p:cNvSpPr/>
          <p:nvPr/>
        </p:nvSpPr>
        <p:spPr>
          <a:xfrm flipH="false" flipV="true" rot="1616795">
            <a:off x="2543899" y="8038644"/>
            <a:ext cx="4567819" cy="2641159"/>
          </a:xfrm>
          <a:custGeom>
            <a:avLst/>
            <a:gdLst/>
            <a:ahLst/>
            <a:cxnLst/>
            <a:rect r="r" b="b" t="t" l="l"/>
            <a:pathLst>
              <a:path h="2641159" w="4567819">
                <a:moveTo>
                  <a:pt x="0" y="2641159"/>
                </a:moveTo>
                <a:lnTo>
                  <a:pt x="4567819" y="2641159"/>
                </a:lnTo>
                <a:lnTo>
                  <a:pt x="4567819" y="0"/>
                </a:lnTo>
                <a:lnTo>
                  <a:pt x="0" y="0"/>
                </a:lnTo>
                <a:lnTo>
                  <a:pt x="0" y="2641159"/>
                </a:lnTo>
                <a:close/>
              </a:path>
            </a:pathLst>
          </a:custGeom>
          <a:blipFill>
            <a:blip r:embed="rId11"/>
            <a:stretch>
              <a:fillRect l="0" t="0" r="0" b="-5132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0" y="3250485"/>
            <a:ext cx="18288000" cy="581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5000" b="true">
                <a:solidFill>
                  <a:srgbClr val="7ED957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Data dari stats pemain league of legends dari suatu match</a:t>
            </a:r>
          </a:p>
          <a:p>
            <a:pPr algn="ctr">
              <a:lnSpc>
                <a:spcPts val="5700"/>
              </a:lnSpc>
            </a:pPr>
            <a:r>
              <a:rPr lang="en-US" sz="5000" b="true">
                <a:solidFill>
                  <a:srgbClr val="7ED957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diambil dari https://www.kaggle.com/datasets/prestonrobertson7/league-of-legends-data-9292022?select=Sep-09-2022_10000matches.csv</a:t>
            </a:r>
          </a:p>
          <a:p>
            <a:pPr algn="ctr">
              <a:lnSpc>
                <a:spcPts val="5700"/>
              </a:lnSpc>
              <a:spcBef>
                <a:spcPct val="0"/>
              </a:spcBef>
            </a:pPr>
            <a:r>
              <a:rPr lang="en-US" b="true" sz="5000">
                <a:solidFill>
                  <a:srgbClr val="7ED957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diambil 300 sampel dari data dan hanya 10 column yang numerik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10" t="-55975" r="-1305" b="-173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0279" y="1028700"/>
            <a:ext cx="4657861" cy="4698977"/>
          </a:xfrm>
          <a:custGeom>
            <a:avLst/>
            <a:gdLst/>
            <a:ahLst/>
            <a:cxnLst/>
            <a:rect r="r" b="b" t="t" l="l"/>
            <a:pathLst>
              <a:path h="4698977" w="4657861">
                <a:moveTo>
                  <a:pt x="0" y="0"/>
                </a:moveTo>
                <a:lnTo>
                  <a:pt x="4657861" y="0"/>
                </a:lnTo>
                <a:lnTo>
                  <a:pt x="4657861" y="4698977"/>
                </a:lnTo>
                <a:lnTo>
                  <a:pt x="0" y="469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28873" y="3231435"/>
            <a:ext cx="4526280" cy="8229600"/>
          </a:xfrm>
          <a:custGeom>
            <a:avLst/>
            <a:gdLst/>
            <a:ahLst/>
            <a:cxnLst/>
            <a:rect r="r" b="b" t="t" l="l"/>
            <a:pathLst>
              <a:path h="8229600" w="4526280">
                <a:moveTo>
                  <a:pt x="0" y="0"/>
                </a:moveTo>
                <a:lnTo>
                  <a:pt x="4526280" y="0"/>
                </a:lnTo>
                <a:lnTo>
                  <a:pt x="45262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4734906">
            <a:off x="-705197" y="-1154170"/>
            <a:ext cx="4662690" cy="3765122"/>
          </a:xfrm>
          <a:custGeom>
            <a:avLst/>
            <a:gdLst/>
            <a:ahLst/>
            <a:cxnLst/>
            <a:rect r="r" b="b" t="t" l="l"/>
            <a:pathLst>
              <a:path h="3765122" w="4662690">
                <a:moveTo>
                  <a:pt x="4662690" y="0"/>
                </a:moveTo>
                <a:lnTo>
                  <a:pt x="0" y="0"/>
                </a:lnTo>
                <a:lnTo>
                  <a:pt x="0" y="3765122"/>
                </a:lnTo>
                <a:lnTo>
                  <a:pt x="4662690" y="3765122"/>
                </a:lnTo>
                <a:lnTo>
                  <a:pt x="466269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70186" y="0"/>
            <a:ext cx="3578229" cy="7346235"/>
          </a:xfrm>
          <a:custGeom>
            <a:avLst/>
            <a:gdLst/>
            <a:ahLst/>
            <a:cxnLst/>
            <a:rect r="r" b="b" t="t" l="l"/>
            <a:pathLst>
              <a:path h="7346235" w="3578229">
                <a:moveTo>
                  <a:pt x="0" y="0"/>
                </a:moveTo>
                <a:lnTo>
                  <a:pt x="3578228" y="0"/>
                </a:lnTo>
                <a:lnTo>
                  <a:pt x="3578228" y="7346235"/>
                </a:lnTo>
                <a:lnTo>
                  <a:pt x="0" y="73462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045849">
            <a:off x="13141255" y="7471385"/>
            <a:ext cx="4657861" cy="4698977"/>
          </a:xfrm>
          <a:custGeom>
            <a:avLst/>
            <a:gdLst/>
            <a:ahLst/>
            <a:cxnLst/>
            <a:rect r="r" b="b" t="t" l="l"/>
            <a:pathLst>
              <a:path h="4698977" w="4657861">
                <a:moveTo>
                  <a:pt x="0" y="0"/>
                </a:moveTo>
                <a:lnTo>
                  <a:pt x="4657861" y="0"/>
                </a:lnTo>
                <a:lnTo>
                  <a:pt x="4657861" y="4698977"/>
                </a:lnTo>
                <a:lnTo>
                  <a:pt x="0" y="469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8664082">
            <a:off x="-2612428" y="2843684"/>
            <a:ext cx="3578229" cy="7346235"/>
          </a:xfrm>
          <a:custGeom>
            <a:avLst/>
            <a:gdLst/>
            <a:ahLst/>
            <a:cxnLst/>
            <a:rect r="r" b="b" t="t" l="l"/>
            <a:pathLst>
              <a:path h="7346235" w="3578229">
                <a:moveTo>
                  <a:pt x="3578229" y="0"/>
                </a:moveTo>
                <a:lnTo>
                  <a:pt x="0" y="0"/>
                </a:lnTo>
                <a:lnTo>
                  <a:pt x="0" y="7346235"/>
                </a:lnTo>
                <a:lnTo>
                  <a:pt x="3578229" y="7346235"/>
                </a:lnTo>
                <a:lnTo>
                  <a:pt x="3578229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25059" y="1366588"/>
            <a:ext cx="1605499" cy="1605499"/>
          </a:xfrm>
          <a:custGeom>
            <a:avLst/>
            <a:gdLst/>
            <a:ahLst/>
            <a:cxnLst/>
            <a:rect r="r" b="b" t="t" l="l"/>
            <a:pathLst>
              <a:path h="1605499" w="1605499">
                <a:moveTo>
                  <a:pt x="0" y="0"/>
                </a:moveTo>
                <a:lnTo>
                  <a:pt x="1605499" y="0"/>
                </a:lnTo>
                <a:lnTo>
                  <a:pt x="1605499" y="1605499"/>
                </a:lnTo>
                <a:lnTo>
                  <a:pt x="0" y="16054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27" y="7035307"/>
            <a:ext cx="1408932" cy="1408932"/>
          </a:xfrm>
          <a:custGeom>
            <a:avLst/>
            <a:gdLst/>
            <a:ahLst/>
            <a:cxnLst/>
            <a:rect r="r" b="b" t="t" l="l"/>
            <a:pathLst>
              <a:path h="1408932" w="1408932">
                <a:moveTo>
                  <a:pt x="0" y="0"/>
                </a:moveTo>
                <a:lnTo>
                  <a:pt x="1408933" y="0"/>
                </a:lnTo>
                <a:lnTo>
                  <a:pt x="1408933" y="1408932"/>
                </a:lnTo>
                <a:lnTo>
                  <a:pt x="0" y="14089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98660" y="6516801"/>
            <a:ext cx="630244" cy="630244"/>
          </a:xfrm>
          <a:custGeom>
            <a:avLst/>
            <a:gdLst/>
            <a:ahLst/>
            <a:cxnLst/>
            <a:rect r="r" b="b" t="t" l="l"/>
            <a:pathLst>
              <a:path h="630244" w="630244">
                <a:moveTo>
                  <a:pt x="0" y="0"/>
                </a:moveTo>
                <a:lnTo>
                  <a:pt x="630243" y="0"/>
                </a:lnTo>
                <a:lnTo>
                  <a:pt x="630243" y="630244"/>
                </a:lnTo>
                <a:lnTo>
                  <a:pt x="0" y="6302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46042" y="728391"/>
            <a:ext cx="675776" cy="675776"/>
          </a:xfrm>
          <a:custGeom>
            <a:avLst/>
            <a:gdLst/>
            <a:ahLst/>
            <a:cxnLst/>
            <a:rect r="r" b="b" t="t" l="l"/>
            <a:pathLst>
              <a:path h="675776" w="675776">
                <a:moveTo>
                  <a:pt x="0" y="0"/>
                </a:moveTo>
                <a:lnTo>
                  <a:pt x="675777" y="0"/>
                </a:lnTo>
                <a:lnTo>
                  <a:pt x="675777" y="675777"/>
                </a:lnTo>
                <a:lnTo>
                  <a:pt x="0" y="6757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196209">
            <a:off x="12423546" y="1117970"/>
            <a:ext cx="3345559" cy="1934436"/>
          </a:xfrm>
          <a:custGeom>
            <a:avLst/>
            <a:gdLst/>
            <a:ahLst/>
            <a:cxnLst/>
            <a:rect r="r" b="b" t="t" l="l"/>
            <a:pathLst>
              <a:path h="1934436" w="3345559">
                <a:moveTo>
                  <a:pt x="0" y="0"/>
                </a:moveTo>
                <a:lnTo>
                  <a:pt x="3345559" y="0"/>
                </a:lnTo>
                <a:lnTo>
                  <a:pt x="3345559" y="1934436"/>
                </a:lnTo>
                <a:lnTo>
                  <a:pt x="0" y="19344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5132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1616795">
            <a:off x="2543899" y="8038644"/>
            <a:ext cx="4567819" cy="2641159"/>
          </a:xfrm>
          <a:custGeom>
            <a:avLst/>
            <a:gdLst/>
            <a:ahLst/>
            <a:cxnLst/>
            <a:rect r="r" b="b" t="t" l="l"/>
            <a:pathLst>
              <a:path h="2641159" w="4567819">
                <a:moveTo>
                  <a:pt x="0" y="2641159"/>
                </a:moveTo>
                <a:lnTo>
                  <a:pt x="4567819" y="2641159"/>
                </a:lnTo>
                <a:lnTo>
                  <a:pt x="4567819" y="0"/>
                </a:lnTo>
                <a:lnTo>
                  <a:pt x="0" y="0"/>
                </a:lnTo>
                <a:lnTo>
                  <a:pt x="0" y="2641159"/>
                </a:lnTo>
                <a:close/>
              </a:path>
            </a:pathLst>
          </a:custGeom>
          <a:blipFill>
            <a:blip r:embed="rId11"/>
            <a:stretch>
              <a:fillRect l="0" t="0" r="0" b="-5132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2606527"/>
            <a:ext cx="15015560" cy="4373282"/>
          </a:xfrm>
          <a:custGeom>
            <a:avLst/>
            <a:gdLst/>
            <a:ahLst/>
            <a:cxnLst/>
            <a:rect r="r" b="b" t="t" l="l"/>
            <a:pathLst>
              <a:path h="4373282" w="15015560">
                <a:moveTo>
                  <a:pt x="0" y="0"/>
                </a:moveTo>
                <a:lnTo>
                  <a:pt x="15015560" y="0"/>
                </a:lnTo>
                <a:lnTo>
                  <a:pt x="15015560" y="4373282"/>
                </a:lnTo>
                <a:lnTo>
                  <a:pt x="0" y="43732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930160" y="2488685"/>
            <a:ext cx="3324432" cy="4707753"/>
          </a:xfrm>
          <a:custGeom>
            <a:avLst/>
            <a:gdLst/>
            <a:ahLst/>
            <a:cxnLst/>
            <a:rect r="r" b="b" t="t" l="l"/>
            <a:pathLst>
              <a:path h="4707753" w="3324432">
                <a:moveTo>
                  <a:pt x="0" y="0"/>
                </a:moveTo>
                <a:lnTo>
                  <a:pt x="3324432" y="0"/>
                </a:lnTo>
                <a:lnTo>
                  <a:pt x="3324432" y="4707754"/>
                </a:lnTo>
                <a:lnTo>
                  <a:pt x="0" y="47077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094008" y="552633"/>
            <a:ext cx="6099984" cy="174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999" b="true">
                <a:solidFill>
                  <a:srgbClr val="FFDA66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Data yang digunakan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10" t="-55975" r="-1305" b="-173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0279" y="1028700"/>
            <a:ext cx="3839923" cy="3873819"/>
          </a:xfrm>
          <a:custGeom>
            <a:avLst/>
            <a:gdLst/>
            <a:ahLst/>
            <a:cxnLst/>
            <a:rect r="r" b="b" t="t" l="l"/>
            <a:pathLst>
              <a:path h="3873819" w="3839923">
                <a:moveTo>
                  <a:pt x="0" y="0"/>
                </a:moveTo>
                <a:lnTo>
                  <a:pt x="3839923" y="0"/>
                </a:lnTo>
                <a:lnTo>
                  <a:pt x="3839923" y="3873819"/>
                </a:lnTo>
                <a:lnTo>
                  <a:pt x="0" y="387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85237">
            <a:off x="15714352" y="3968183"/>
            <a:ext cx="3089896" cy="5617992"/>
          </a:xfrm>
          <a:custGeom>
            <a:avLst/>
            <a:gdLst/>
            <a:ahLst/>
            <a:cxnLst/>
            <a:rect r="r" b="b" t="t" l="l"/>
            <a:pathLst>
              <a:path h="5617992" w="3089896">
                <a:moveTo>
                  <a:pt x="0" y="0"/>
                </a:moveTo>
                <a:lnTo>
                  <a:pt x="3089896" y="0"/>
                </a:lnTo>
                <a:lnTo>
                  <a:pt x="3089896" y="5617992"/>
                </a:lnTo>
                <a:lnTo>
                  <a:pt x="0" y="5617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4734906">
            <a:off x="-523501" y="-1303722"/>
            <a:ext cx="3753823" cy="3031212"/>
          </a:xfrm>
          <a:custGeom>
            <a:avLst/>
            <a:gdLst/>
            <a:ahLst/>
            <a:cxnLst/>
            <a:rect r="r" b="b" t="t" l="l"/>
            <a:pathLst>
              <a:path h="3031212" w="3753823">
                <a:moveTo>
                  <a:pt x="3753823" y="0"/>
                </a:moveTo>
                <a:lnTo>
                  <a:pt x="0" y="0"/>
                </a:lnTo>
                <a:lnTo>
                  <a:pt x="0" y="3031212"/>
                </a:lnTo>
                <a:lnTo>
                  <a:pt x="3753823" y="3031212"/>
                </a:lnTo>
                <a:lnTo>
                  <a:pt x="375382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46756">
            <a:off x="15998660" y="728391"/>
            <a:ext cx="2734633" cy="5614302"/>
          </a:xfrm>
          <a:custGeom>
            <a:avLst/>
            <a:gdLst/>
            <a:ahLst/>
            <a:cxnLst/>
            <a:rect r="r" b="b" t="t" l="l"/>
            <a:pathLst>
              <a:path h="5614302" w="2734633">
                <a:moveTo>
                  <a:pt x="0" y="0"/>
                </a:moveTo>
                <a:lnTo>
                  <a:pt x="2734633" y="0"/>
                </a:lnTo>
                <a:lnTo>
                  <a:pt x="2734633" y="5614302"/>
                </a:lnTo>
                <a:lnTo>
                  <a:pt x="0" y="5614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045849">
            <a:off x="14939712" y="7614576"/>
            <a:ext cx="3579066" cy="3610659"/>
          </a:xfrm>
          <a:custGeom>
            <a:avLst/>
            <a:gdLst/>
            <a:ahLst/>
            <a:cxnLst/>
            <a:rect r="r" b="b" t="t" l="l"/>
            <a:pathLst>
              <a:path h="3610659" w="3579066">
                <a:moveTo>
                  <a:pt x="0" y="0"/>
                </a:moveTo>
                <a:lnTo>
                  <a:pt x="3579065" y="0"/>
                </a:lnTo>
                <a:lnTo>
                  <a:pt x="3579065" y="3610659"/>
                </a:lnTo>
                <a:lnTo>
                  <a:pt x="0" y="3610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7184836">
            <a:off x="-1456972" y="2986773"/>
            <a:ext cx="2913944" cy="5982433"/>
          </a:xfrm>
          <a:custGeom>
            <a:avLst/>
            <a:gdLst/>
            <a:ahLst/>
            <a:cxnLst/>
            <a:rect r="r" b="b" t="t" l="l"/>
            <a:pathLst>
              <a:path h="5982433" w="2913944">
                <a:moveTo>
                  <a:pt x="2913944" y="0"/>
                </a:moveTo>
                <a:lnTo>
                  <a:pt x="0" y="0"/>
                </a:lnTo>
                <a:lnTo>
                  <a:pt x="0" y="5982433"/>
                </a:lnTo>
                <a:lnTo>
                  <a:pt x="2913944" y="5982433"/>
                </a:lnTo>
                <a:lnTo>
                  <a:pt x="291394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99001" y="7186363"/>
            <a:ext cx="630244" cy="630244"/>
          </a:xfrm>
          <a:custGeom>
            <a:avLst/>
            <a:gdLst/>
            <a:ahLst/>
            <a:cxnLst/>
            <a:rect r="r" b="b" t="t" l="l"/>
            <a:pathLst>
              <a:path h="630244" w="630244">
                <a:moveTo>
                  <a:pt x="0" y="0"/>
                </a:moveTo>
                <a:lnTo>
                  <a:pt x="630243" y="0"/>
                </a:lnTo>
                <a:lnTo>
                  <a:pt x="630243" y="630243"/>
                </a:lnTo>
                <a:lnTo>
                  <a:pt x="0" y="6302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46042" y="728391"/>
            <a:ext cx="675776" cy="675776"/>
          </a:xfrm>
          <a:custGeom>
            <a:avLst/>
            <a:gdLst/>
            <a:ahLst/>
            <a:cxnLst/>
            <a:rect r="r" b="b" t="t" l="l"/>
            <a:pathLst>
              <a:path h="675776" w="675776">
                <a:moveTo>
                  <a:pt x="0" y="0"/>
                </a:moveTo>
                <a:lnTo>
                  <a:pt x="675777" y="0"/>
                </a:lnTo>
                <a:lnTo>
                  <a:pt x="675777" y="675777"/>
                </a:lnTo>
                <a:lnTo>
                  <a:pt x="0" y="6757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41617" y="210918"/>
            <a:ext cx="3691143" cy="2134256"/>
          </a:xfrm>
          <a:custGeom>
            <a:avLst/>
            <a:gdLst/>
            <a:ahLst/>
            <a:cxnLst/>
            <a:rect r="r" b="b" t="t" l="l"/>
            <a:pathLst>
              <a:path h="2134256" w="3691143">
                <a:moveTo>
                  <a:pt x="0" y="0"/>
                </a:moveTo>
                <a:lnTo>
                  <a:pt x="3691143" y="0"/>
                </a:lnTo>
                <a:lnTo>
                  <a:pt x="3691143" y="2134256"/>
                </a:lnTo>
                <a:lnTo>
                  <a:pt x="0" y="21342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1616795">
            <a:off x="2063189" y="8038644"/>
            <a:ext cx="4567819" cy="2641159"/>
          </a:xfrm>
          <a:custGeom>
            <a:avLst/>
            <a:gdLst/>
            <a:ahLst/>
            <a:cxnLst/>
            <a:rect r="r" b="b" t="t" l="l"/>
            <a:pathLst>
              <a:path h="2641159" w="4567819">
                <a:moveTo>
                  <a:pt x="0" y="2641159"/>
                </a:moveTo>
                <a:lnTo>
                  <a:pt x="4567819" y="2641159"/>
                </a:lnTo>
                <a:lnTo>
                  <a:pt x="4567819" y="0"/>
                </a:lnTo>
                <a:lnTo>
                  <a:pt x="0" y="0"/>
                </a:lnTo>
                <a:lnTo>
                  <a:pt x="0" y="2641159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12722" y="1523618"/>
            <a:ext cx="14386279" cy="3776398"/>
          </a:xfrm>
          <a:custGeom>
            <a:avLst/>
            <a:gdLst/>
            <a:ahLst/>
            <a:cxnLst/>
            <a:rect r="r" b="b" t="t" l="l"/>
            <a:pathLst>
              <a:path h="3776398" w="14386279">
                <a:moveTo>
                  <a:pt x="0" y="0"/>
                </a:moveTo>
                <a:lnTo>
                  <a:pt x="14386279" y="0"/>
                </a:lnTo>
                <a:lnTo>
                  <a:pt x="14386279" y="3776398"/>
                </a:lnTo>
                <a:lnTo>
                  <a:pt x="0" y="37763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319955" y="5423841"/>
            <a:ext cx="6647729" cy="4436369"/>
          </a:xfrm>
          <a:custGeom>
            <a:avLst/>
            <a:gdLst/>
            <a:ahLst/>
            <a:cxnLst/>
            <a:rect r="r" b="b" t="t" l="l"/>
            <a:pathLst>
              <a:path h="4436369" w="6647729">
                <a:moveTo>
                  <a:pt x="0" y="0"/>
                </a:moveTo>
                <a:lnTo>
                  <a:pt x="6647728" y="0"/>
                </a:lnTo>
                <a:lnTo>
                  <a:pt x="6647728" y="4436369"/>
                </a:lnTo>
                <a:lnTo>
                  <a:pt x="0" y="44363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10" t="-55975" r="-1305" b="-173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0279" y="1028700"/>
            <a:ext cx="3839923" cy="3873819"/>
          </a:xfrm>
          <a:custGeom>
            <a:avLst/>
            <a:gdLst/>
            <a:ahLst/>
            <a:cxnLst/>
            <a:rect r="r" b="b" t="t" l="l"/>
            <a:pathLst>
              <a:path h="3873819" w="3839923">
                <a:moveTo>
                  <a:pt x="0" y="0"/>
                </a:moveTo>
                <a:lnTo>
                  <a:pt x="3839923" y="0"/>
                </a:lnTo>
                <a:lnTo>
                  <a:pt x="3839923" y="3873819"/>
                </a:lnTo>
                <a:lnTo>
                  <a:pt x="0" y="387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85237">
            <a:off x="15714352" y="3968183"/>
            <a:ext cx="3089896" cy="5617992"/>
          </a:xfrm>
          <a:custGeom>
            <a:avLst/>
            <a:gdLst/>
            <a:ahLst/>
            <a:cxnLst/>
            <a:rect r="r" b="b" t="t" l="l"/>
            <a:pathLst>
              <a:path h="5617992" w="3089896">
                <a:moveTo>
                  <a:pt x="0" y="0"/>
                </a:moveTo>
                <a:lnTo>
                  <a:pt x="3089896" y="0"/>
                </a:lnTo>
                <a:lnTo>
                  <a:pt x="3089896" y="5617992"/>
                </a:lnTo>
                <a:lnTo>
                  <a:pt x="0" y="5617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4734906">
            <a:off x="-523501" y="-1303722"/>
            <a:ext cx="3753823" cy="3031212"/>
          </a:xfrm>
          <a:custGeom>
            <a:avLst/>
            <a:gdLst/>
            <a:ahLst/>
            <a:cxnLst/>
            <a:rect r="r" b="b" t="t" l="l"/>
            <a:pathLst>
              <a:path h="3031212" w="3753823">
                <a:moveTo>
                  <a:pt x="3753823" y="0"/>
                </a:moveTo>
                <a:lnTo>
                  <a:pt x="0" y="0"/>
                </a:lnTo>
                <a:lnTo>
                  <a:pt x="0" y="3031212"/>
                </a:lnTo>
                <a:lnTo>
                  <a:pt x="3753823" y="3031212"/>
                </a:lnTo>
                <a:lnTo>
                  <a:pt x="375382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46756">
            <a:off x="15998660" y="728391"/>
            <a:ext cx="2734633" cy="5614302"/>
          </a:xfrm>
          <a:custGeom>
            <a:avLst/>
            <a:gdLst/>
            <a:ahLst/>
            <a:cxnLst/>
            <a:rect r="r" b="b" t="t" l="l"/>
            <a:pathLst>
              <a:path h="5614302" w="2734633">
                <a:moveTo>
                  <a:pt x="0" y="0"/>
                </a:moveTo>
                <a:lnTo>
                  <a:pt x="2734633" y="0"/>
                </a:lnTo>
                <a:lnTo>
                  <a:pt x="2734633" y="5614302"/>
                </a:lnTo>
                <a:lnTo>
                  <a:pt x="0" y="5614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045849">
            <a:off x="14939712" y="7614576"/>
            <a:ext cx="3579066" cy="3610659"/>
          </a:xfrm>
          <a:custGeom>
            <a:avLst/>
            <a:gdLst/>
            <a:ahLst/>
            <a:cxnLst/>
            <a:rect r="r" b="b" t="t" l="l"/>
            <a:pathLst>
              <a:path h="3610659" w="3579066">
                <a:moveTo>
                  <a:pt x="0" y="0"/>
                </a:moveTo>
                <a:lnTo>
                  <a:pt x="3579065" y="0"/>
                </a:lnTo>
                <a:lnTo>
                  <a:pt x="3579065" y="3610659"/>
                </a:lnTo>
                <a:lnTo>
                  <a:pt x="0" y="3610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7184836">
            <a:off x="-1456972" y="2986773"/>
            <a:ext cx="2913944" cy="5982433"/>
          </a:xfrm>
          <a:custGeom>
            <a:avLst/>
            <a:gdLst/>
            <a:ahLst/>
            <a:cxnLst/>
            <a:rect r="r" b="b" t="t" l="l"/>
            <a:pathLst>
              <a:path h="5982433" w="2913944">
                <a:moveTo>
                  <a:pt x="2913944" y="0"/>
                </a:moveTo>
                <a:lnTo>
                  <a:pt x="0" y="0"/>
                </a:lnTo>
                <a:lnTo>
                  <a:pt x="0" y="5982433"/>
                </a:lnTo>
                <a:lnTo>
                  <a:pt x="2913944" y="5982433"/>
                </a:lnTo>
                <a:lnTo>
                  <a:pt x="291394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99001" y="7186363"/>
            <a:ext cx="630244" cy="630244"/>
          </a:xfrm>
          <a:custGeom>
            <a:avLst/>
            <a:gdLst/>
            <a:ahLst/>
            <a:cxnLst/>
            <a:rect r="r" b="b" t="t" l="l"/>
            <a:pathLst>
              <a:path h="630244" w="630244">
                <a:moveTo>
                  <a:pt x="0" y="0"/>
                </a:moveTo>
                <a:lnTo>
                  <a:pt x="630243" y="0"/>
                </a:lnTo>
                <a:lnTo>
                  <a:pt x="630243" y="630243"/>
                </a:lnTo>
                <a:lnTo>
                  <a:pt x="0" y="6302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46042" y="728391"/>
            <a:ext cx="675776" cy="675776"/>
          </a:xfrm>
          <a:custGeom>
            <a:avLst/>
            <a:gdLst/>
            <a:ahLst/>
            <a:cxnLst/>
            <a:rect r="r" b="b" t="t" l="l"/>
            <a:pathLst>
              <a:path h="675776" w="675776">
                <a:moveTo>
                  <a:pt x="0" y="0"/>
                </a:moveTo>
                <a:lnTo>
                  <a:pt x="675777" y="0"/>
                </a:lnTo>
                <a:lnTo>
                  <a:pt x="675777" y="675777"/>
                </a:lnTo>
                <a:lnTo>
                  <a:pt x="0" y="6757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41617" y="210918"/>
            <a:ext cx="3691143" cy="2134256"/>
          </a:xfrm>
          <a:custGeom>
            <a:avLst/>
            <a:gdLst/>
            <a:ahLst/>
            <a:cxnLst/>
            <a:rect r="r" b="b" t="t" l="l"/>
            <a:pathLst>
              <a:path h="2134256" w="3691143">
                <a:moveTo>
                  <a:pt x="0" y="0"/>
                </a:moveTo>
                <a:lnTo>
                  <a:pt x="3691143" y="0"/>
                </a:lnTo>
                <a:lnTo>
                  <a:pt x="3691143" y="2134256"/>
                </a:lnTo>
                <a:lnTo>
                  <a:pt x="0" y="21342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1616795">
            <a:off x="2063189" y="8038644"/>
            <a:ext cx="4567819" cy="2641159"/>
          </a:xfrm>
          <a:custGeom>
            <a:avLst/>
            <a:gdLst/>
            <a:ahLst/>
            <a:cxnLst/>
            <a:rect r="r" b="b" t="t" l="l"/>
            <a:pathLst>
              <a:path h="2641159" w="4567819">
                <a:moveTo>
                  <a:pt x="0" y="2641159"/>
                </a:moveTo>
                <a:lnTo>
                  <a:pt x="4567819" y="2641159"/>
                </a:lnTo>
                <a:lnTo>
                  <a:pt x="4567819" y="0"/>
                </a:lnTo>
                <a:lnTo>
                  <a:pt x="0" y="0"/>
                </a:lnTo>
                <a:lnTo>
                  <a:pt x="0" y="2641159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632" y="2965609"/>
            <a:ext cx="6087937" cy="4877077"/>
          </a:xfrm>
          <a:custGeom>
            <a:avLst/>
            <a:gdLst/>
            <a:ahLst/>
            <a:cxnLst/>
            <a:rect r="r" b="b" t="t" l="l"/>
            <a:pathLst>
              <a:path h="4877077" w="6087937">
                <a:moveTo>
                  <a:pt x="0" y="0"/>
                </a:moveTo>
                <a:lnTo>
                  <a:pt x="6087938" y="0"/>
                </a:lnTo>
                <a:lnTo>
                  <a:pt x="6087938" y="4877077"/>
                </a:lnTo>
                <a:lnTo>
                  <a:pt x="0" y="48770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305701" y="2939529"/>
            <a:ext cx="6132784" cy="4877077"/>
          </a:xfrm>
          <a:custGeom>
            <a:avLst/>
            <a:gdLst/>
            <a:ahLst/>
            <a:cxnLst/>
            <a:rect r="r" b="b" t="t" l="l"/>
            <a:pathLst>
              <a:path h="4877077" w="6132784">
                <a:moveTo>
                  <a:pt x="0" y="0"/>
                </a:moveTo>
                <a:lnTo>
                  <a:pt x="6132784" y="0"/>
                </a:lnTo>
                <a:lnTo>
                  <a:pt x="6132784" y="4877077"/>
                </a:lnTo>
                <a:lnTo>
                  <a:pt x="0" y="48770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409786" y="3107633"/>
            <a:ext cx="5849515" cy="4593030"/>
          </a:xfrm>
          <a:custGeom>
            <a:avLst/>
            <a:gdLst/>
            <a:ahLst/>
            <a:cxnLst/>
            <a:rect r="r" b="b" t="t" l="l"/>
            <a:pathLst>
              <a:path h="4593030" w="5849515">
                <a:moveTo>
                  <a:pt x="0" y="0"/>
                </a:moveTo>
                <a:lnTo>
                  <a:pt x="5849514" y="0"/>
                </a:lnTo>
                <a:lnTo>
                  <a:pt x="5849514" y="4593030"/>
                </a:lnTo>
                <a:lnTo>
                  <a:pt x="0" y="45930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647914" y="766491"/>
            <a:ext cx="7403549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999" b="true">
                <a:solidFill>
                  <a:srgbClr val="FFDA66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visualisasi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10" t="-55975" r="-1305" b="-173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0279" y="1028700"/>
            <a:ext cx="3839923" cy="3873819"/>
          </a:xfrm>
          <a:custGeom>
            <a:avLst/>
            <a:gdLst/>
            <a:ahLst/>
            <a:cxnLst/>
            <a:rect r="r" b="b" t="t" l="l"/>
            <a:pathLst>
              <a:path h="3873819" w="3839923">
                <a:moveTo>
                  <a:pt x="0" y="0"/>
                </a:moveTo>
                <a:lnTo>
                  <a:pt x="3839923" y="0"/>
                </a:lnTo>
                <a:lnTo>
                  <a:pt x="3839923" y="3873819"/>
                </a:lnTo>
                <a:lnTo>
                  <a:pt x="0" y="387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85237">
            <a:off x="15714352" y="3968183"/>
            <a:ext cx="3089896" cy="5617992"/>
          </a:xfrm>
          <a:custGeom>
            <a:avLst/>
            <a:gdLst/>
            <a:ahLst/>
            <a:cxnLst/>
            <a:rect r="r" b="b" t="t" l="l"/>
            <a:pathLst>
              <a:path h="5617992" w="3089896">
                <a:moveTo>
                  <a:pt x="0" y="0"/>
                </a:moveTo>
                <a:lnTo>
                  <a:pt x="3089896" y="0"/>
                </a:lnTo>
                <a:lnTo>
                  <a:pt x="3089896" y="5617992"/>
                </a:lnTo>
                <a:lnTo>
                  <a:pt x="0" y="5617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4734906">
            <a:off x="-523501" y="-1303722"/>
            <a:ext cx="3753823" cy="3031212"/>
          </a:xfrm>
          <a:custGeom>
            <a:avLst/>
            <a:gdLst/>
            <a:ahLst/>
            <a:cxnLst/>
            <a:rect r="r" b="b" t="t" l="l"/>
            <a:pathLst>
              <a:path h="3031212" w="3753823">
                <a:moveTo>
                  <a:pt x="3753823" y="0"/>
                </a:moveTo>
                <a:lnTo>
                  <a:pt x="0" y="0"/>
                </a:lnTo>
                <a:lnTo>
                  <a:pt x="0" y="3031212"/>
                </a:lnTo>
                <a:lnTo>
                  <a:pt x="3753823" y="3031212"/>
                </a:lnTo>
                <a:lnTo>
                  <a:pt x="375382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46756">
            <a:off x="15998660" y="728391"/>
            <a:ext cx="2734633" cy="5614302"/>
          </a:xfrm>
          <a:custGeom>
            <a:avLst/>
            <a:gdLst/>
            <a:ahLst/>
            <a:cxnLst/>
            <a:rect r="r" b="b" t="t" l="l"/>
            <a:pathLst>
              <a:path h="5614302" w="2734633">
                <a:moveTo>
                  <a:pt x="0" y="0"/>
                </a:moveTo>
                <a:lnTo>
                  <a:pt x="2734633" y="0"/>
                </a:lnTo>
                <a:lnTo>
                  <a:pt x="2734633" y="5614302"/>
                </a:lnTo>
                <a:lnTo>
                  <a:pt x="0" y="5614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045849">
            <a:off x="14939712" y="7614576"/>
            <a:ext cx="3579066" cy="3610659"/>
          </a:xfrm>
          <a:custGeom>
            <a:avLst/>
            <a:gdLst/>
            <a:ahLst/>
            <a:cxnLst/>
            <a:rect r="r" b="b" t="t" l="l"/>
            <a:pathLst>
              <a:path h="3610659" w="3579066">
                <a:moveTo>
                  <a:pt x="0" y="0"/>
                </a:moveTo>
                <a:lnTo>
                  <a:pt x="3579065" y="0"/>
                </a:lnTo>
                <a:lnTo>
                  <a:pt x="3579065" y="3610659"/>
                </a:lnTo>
                <a:lnTo>
                  <a:pt x="0" y="3610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7184836">
            <a:off x="-1456972" y="2986773"/>
            <a:ext cx="2913944" cy="5982433"/>
          </a:xfrm>
          <a:custGeom>
            <a:avLst/>
            <a:gdLst/>
            <a:ahLst/>
            <a:cxnLst/>
            <a:rect r="r" b="b" t="t" l="l"/>
            <a:pathLst>
              <a:path h="5982433" w="2913944">
                <a:moveTo>
                  <a:pt x="2913944" y="0"/>
                </a:moveTo>
                <a:lnTo>
                  <a:pt x="0" y="0"/>
                </a:lnTo>
                <a:lnTo>
                  <a:pt x="0" y="5982433"/>
                </a:lnTo>
                <a:lnTo>
                  <a:pt x="2913944" y="5982433"/>
                </a:lnTo>
                <a:lnTo>
                  <a:pt x="291394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99001" y="7186363"/>
            <a:ext cx="630244" cy="630244"/>
          </a:xfrm>
          <a:custGeom>
            <a:avLst/>
            <a:gdLst/>
            <a:ahLst/>
            <a:cxnLst/>
            <a:rect r="r" b="b" t="t" l="l"/>
            <a:pathLst>
              <a:path h="630244" w="630244">
                <a:moveTo>
                  <a:pt x="0" y="0"/>
                </a:moveTo>
                <a:lnTo>
                  <a:pt x="630243" y="0"/>
                </a:lnTo>
                <a:lnTo>
                  <a:pt x="630243" y="630243"/>
                </a:lnTo>
                <a:lnTo>
                  <a:pt x="0" y="6302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46042" y="728391"/>
            <a:ext cx="675776" cy="675776"/>
          </a:xfrm>
          <a:custGeom>
            <a:avLst/>
            <a:gdLst/>
            <a:ahLst/>
            <a:cxnLst/>
            <a:rect r="r" b="b" t="t" l="l"/>
            <a:pathLst>
              <a:path h="675776" w="675776">
                <a:moveTo>
                  <a:pt x="0" y="0"/>
                </a:moveTo>
                <a:lnTo>
                  <a:pt x="675777" y="0"/>
                </a:lnTo>
                <a:lnTo>
                  <a:pt x="675777" y="675777"/>
                </a:lnTo>
                <a:lnTo>
                  <a:pt x="0" y="6757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41617" y="210918"/>
            <a:ext cx="3691143" cy="2134256"/>
          </a:xfrm>
          <a:custGeom>
            <a:avLst/>
            <a:gdLst/>
            <a:ahLst/>
            <a:cxnLst/>
            <a:rect r="r" b="b" t="t" l="l"/>
            <a:pathLst>
              <a:path h="2134256" w="3691143">
                <a:moveTo>
                  <a:pt x="0" y="0"/>
                </a:moveTo>
                <a:lnTo>
                  <a:pt x="3691143" y="0"/>
                </a:lnTo>
                <a:lnTo>
                  <a:pt x="3691143" y="2134256"/>
                </a:lnTo>
                <a:lnTo>
                  <a:pt x="0" y="21342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1616795">
            <a:off x="2063189" y="8038644"/>
            <a:ext cx="4567819" cy="2641159"/>
          </a:xfrm>
          <a:custGeom>
            <a:avLst/>
            <a:gdLst/>
            <a:ahLst/>
            <a:cxnLst/>
            <a:rect r="r" b="b" t="t" l="l"/>
            <a:pathLst>
              <a:path h="2641159" w="4567819">
                <a:moveTo>
                  <a:pt x="0" y="2641159"/>
                </a:moveTo>
                <a:lnTo>
                  <a:pt x="4567819" y="2641159"/>
                </a:lnTo>
                <a:lnTo>
                  <a:pt x="4567819" y="0"/>
                </a:lnTo>
                <a:lnTo>
                  <a:pt x="0" y="0"/>
                </a:lnTo>
                <a:lnTo>
                  <a:pt x="0" y="2641159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4625" y="3228846"/>
            <a:ext cx="5726790" cy="4587760"/>
          </a:xfrm>
          <a:custGeom>
            <a:avLst/>
            <a:gdLst/>
            <a:ahLst/>
            <a:cxnLst/>
            <a:rect r="r" b="b" t="t" l="l"/>
            <a:pathLst>
              <a:path h="4587760" w="5726790">
                <a:moveTo>
                  <a:pt x="0" y="0"/>
                </a:moveTo>
                <a:lnTo>
                  <a:pt x="5726790" y="0"/>
                </a:lnTo>
                <a:lnTo>
                  <a:pt x="5726790" y="4587760"/>
                </a:lnTo>
                <a:lnTo>
                  <a:pt x="0" y="45877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722165" y="2965609"/>
            <a:ext cx="6155748" cy="4850997"/>
          </a:xfrm>
          <a:custGeom>
            <a:avLst/>
            <a:gdLst/>
            <a:ahLst/>
            <a:cxnLst/>
            <a:rect r="r" b="b" t="t" l="l"/>
            <a:pathLst>
              <a:path h="4850997" w="6155748">
                <a:moveTo>
                  <a:pt x="0" y="0"/>
                </a:moveTo>
                <a:lnTo>
                  <a:pt x="6155748" y="0"/>
                </a:lnTo>
                <a:lnTo>
                  <a:pt x="6155748" y="4850997"/>
                </a:lnTo>
                <a:lnTo>
                  <a:pt x="0" y="48509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841492" y="2777471"/>
            <a:ext cx="6446508" cy="5164329"/>
          </a:xfrm>
          <a:custGeom>
            <a:avLst/>
            <a:gdLst/>
            <a:ahLst/>
            <a:cxnLst/>
            <a:rect r="r" b="b" t="t" l="l"/>
            <a:pathLst>
              <a:path h="5164329" w="6446508">
                <a:moveTo>
                  <a:pt x="0" y="0"/>
                </a:moveTo>
                <a:lnTo>
                  <a:pt x="6446508" y="0"/>
                </a:lnTo>
                <a:lnTo>
                  <a:pt x="6446508" y="5164329"/>
                </a:lnTo>
                <a:lnTo>
                  <a:pt x="0" y="51643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647914" y="766491"/>
            <a:ext cx="7403549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999" b="true">
                <a:solidFill>
                  <a:srgbClr val="FFDA66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visualisasi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10" t="-55975" r="-1305" b="-173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0279" y="1028700"/>
            <a:ext cx="3839923" cy="3873819"/>
          </a:xfrm>
          <a:custGeom>
            <a:avLst/>
            <a:gdLst/>
            <a:ahLst/>
            <a:cxnLst/>
            <a:rect r="r" b="b" t="t" l="l"/>
            <a:pathLst>
              <a:path h="3873819" w="3839923">
                <a:moveTo>
                  <a:pt x="0" y="0"/>
                </a:moveTo>
                <a:lnTo>
                  <a:pt x="3839923" y="0"/>
                </a:lnTo>
                <a:lnTo>
                  <a:pt x="3839923" y="3873819"/>
                </a:lnTo>
                <a:lnTo>
                  <a:pt x="0" y="387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85237">
            <a:off x="15714352" y="3968183"/>
            <a:ext cx="3089896" cy="5617992"/>
          </a:xfrm>
          <a:custGeom>
            <a:avLst/>
            <a:gdLst/>
            <a:ahLst/>
            <a:cxnLst/>
            <a:rect r="r" b="b" t="t" l="l"/>
            <a:pathLst>
              <a:path h="5617992" w="3089896">
                <a:moveTo>
                  <a:pt x="0" y="0"/>
                </a:moveTo>
                <a:lnTo>
                  <a:pt x="3089896" y="0"/>
                </a:lnTo>
                <a:lnTo>
                  <a:pt x="3089896" y="5617992"/>
                </a:lnTo>
                <a:lnTo>
                  <a:pt x="0" y="5617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4734906">
            <a:off x="-523501" y="-1303722"/>
            <a:ext cx="3753823" cy="3031212"/>
          </a:xfrm>
          <a:custGeom>
            <a:avLst/>
            <a:gdLst/>
            <a:ahLst/>
            <a:cxnLst/>
            <a:rect r="r" b="b" t="t" l="l"/>
            <a:pathLst>
              <a:path h="3031212" w="3753823">
                <a:moveTo>
                  <a:pt x="3753823" y="0"/>
                </a:moveTo>
                <a:lnTo>
                  <a:pt x="0" y="0"/>
                </a:lnTo>
                <a:lnTo>
                  <a:pt x="0" y="3031212"/>
                </a:lnTo>
                <a:lnTo>
                  <a:pt x="3753823" y="3031212"/>
                </a:lnTo>
                <a:lnTo>
                  <a:pt x="375382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46756">
            <a:off x="15998660" y="728391"/>
            <a:ext cx="2734633" cy="5614302"/>
          </a:xfrm>
          <a:custGeom>
            <a:avLst/>
            <a:gdLst/>
            <a:ahLst/>
            <a:cxnLst/>
            <a:rect r="r" b="b" t="t" l="l"/>
            <a:pathLst>
              <a:path h="5614302" w="2734633">
                <a:moveTo>
                  <a:pt x="0" y="0"/>
                </a:moveTo>
                <a:lnTo>
                  <a:pt x="2734633" y="0"/>
                </a:lnTo>
                <a:lnTo>
                  <a:pt x="2734633" y="5614302"/>
                </a:lnTo>
                <a:lnTo>
                  <a:pt x="0" y="5614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045849">
            <a:off x="14939712" y="7614576"/>
            <a:ext cx="3579066" cy="3610659"/>
          </a:xfrm>
          <a:custGeom>
            <a:avLst/>
            <a:gdLst/>
            <a:ahLst/>
            <a:cxnLst/>
            <a:rect r="r" b="b" t="t" l="l"/>
            <a:pathLst>
              <a:path h="3610659" w="3579066">
                <a:moveTo>
                  <a:pt x="0" y="0"/>
                </a:moveTo>
                <a:lnTo>
                  <a:pt x="3579065" y="0"/>
                </a:lnTo>
                <a:lnTo>
                  <a:pt x="3579065" y="3610659"/>
                </a:lnTo>
                <a:lnTo>
                  <a:pt x="0" y="3610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7184836">
            <a:off x="-1456972" y="2986773"/>
            <a:ext cx="2913944" cy="5982433"/>
          </a:xfrm>
          <a:custGeom>
            <a:avLst/>
            <a:gdLst/>
            <a:ahLst/>
            <a:cxnLst/>
            <a:rect r="r" b="b" t="t" l="l"/>
            <a:pathLst>
              <a:path h="5982433" w="2913944">
                <a:moveTo>
                  <a:pt x="2913944" y="0"/>
                </a:moveTo>
                <a:lnTo>
                  <a:pt x="0" y="0"/>
                </a:lnTo>
                <a:lnTo>
                  <a:pt x="0" y="5982433"/>
                </a:lnTo>
                <a:lnTo>
                  <a:pt x="2913944" y="5982433"/>
                </a:lnTo>
                <a:lnTo>
                  <a:pt x="291394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99001" y="7186363"/>
            <a:ext cx="630244" cy="630244"/>
          </a:xfrm>
          <a:custGeom>
            <a:avLst/>
            <a:gdLst/>
            <a:ahLst/>
            <a:cxnLst/>
            <a:rect r="r" b="b" t="t" l="l"/>
            <a:pathLst>
              <a:path h="630244" w="630244">
                <a:moveTo>
                  <a:pt x="0" y="0"/>
                </a:moveTo>
                <a:lnTo>
                  <a:pt x="630243" y="0"/>
                </a:lnTo>
                <a:lnTo>
                  <a:pt x="630243" y="630243"/>
                </a:lnTo>
                <a:lnTo>
                  <a:pt x="0" y="6302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46042" y="728391"/>
            <a:ext cx="675776" cy="675776"/>
          </a:xfrm>
          <a:custGeom>
            <a:avLst/>
            <a:gdLst/>
            <a:ahLst/>
            <a:cxnLst/>
            <a:rect r="r" b="b" t="t" l="l"/>
            <a:pathLst>
              <a:path h="675776" w="675776">
                <a:moveTo>
                  <a:pt x="0" y="0"/>
                </a:moveTo>
                <a:lnTo>
                  <a:pt x="675777" y="0"/>
                </a:lnTo>
                <a:lnTo>
                  <a:pt x="675777" y="675777"/>
                </a:lnTo>
                <a:lnTo>
                  <a:pt x="0" y="6757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41617" y="210918"/>
            <a:ext cx="3691143" cy="2134256"/>
          </a:xfrm>
          <a:custGeom>
            <a:avLst/>
            <a:gdLst/>
            <a:ahLst/>
            <a:cxnLst/>
            <a:rect r="r" b="b" t="t" l="l"/>
            <a:pathLst>
              <a:path h="2134256" w="3691143">
                <a:moveTo>
                  <a:pt x="0" y="0"/>
                </a:moveTo>
                <a:lnTo>
                  <a:pt x="3691143" y="0"/>
                </a:lnTo>
                <a:lnTo>
                  <a:pt x="3691143" y="2134256"/>
                </a:lnTo>
                <a:lnTo>
                  <a:pt x="0" y="21342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1616795">
            <a:off x="2063189" y="8038644"/>
            <a:ext cx="4567819" cy="2641159"/>
          </a:xfrm>
          <a:custGeom>
            <a:avLst/>
            <a:gdLst/>
            <a:ahLst/>
            <a:cxnLst/>
            <a:rect r="r" b="b" t="t" l="l"/>
            <a:pathLst>
              <a:path h="2641159" w="4567819">
                <a:moveTo>
                  <a:pt x="0" y="2641159"/>
                </a:moveTo>
                <a:lnTo>
                  <a:pt x="4567819" y="2641159"/>
                </a:lnTo>
                <a:lnTo>
                  <a:pt x="4567819" y="0"/>
                </a:lnTo>
                <a:lnTo>
                  <a:pt x="0" y="0"/>
                </a:lnTo>
                <a:lnTo>
                  <a:pt x="0" y="2641159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687" y="522200"/>
            <a:ext cx="5499227" cy="4333630"/>
          </a:xfrm>
          <a:custGeom>
            <a:avLst/>
            <a:gdLst/>
            <a:ahLst/>
            <a:cxnLst/>
            <a:rect r="r" b="b" t="t" l="l"/>
            <a:pathLst>
              <a:path h="4333630" w="5499227">
                <a:moveTo>
                  <a:pt x="0" y="0"/>
                </a:moveTo>
                <a:lnTo>
                  <a:pt x="5499227" y="0"/>
                </a:lnTo>
                <a:lnTo>
                  <a:pt x="5499227" y="4333630"/>
                </a:lnTo>
                <a:lnTo>
                  <a:pt x="0" y="43336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366168" y="1640886"/>
            <a:ext cx="5936750" cy="4678417"/>
          </a:xfrm>
          <a:custGeom>
            <a:avLst/>
            <a:gdLst/>
            <a:ahLst/>
            <a:cxnLst/>
            <a:rect r="r" b="b" t="t" l="l"/>
            <a:pathLst>
              <a:path h="4678417" w="5936750">
                <a:moveTo>
                  <a:pt x="0" y="0"/>
                </a:moveTo>
                <a:lnTo>
                  <a:pt x="5936750" y="0"/>
                </a:lnTo>
                <a:lnTo>
                  <a:pt x="5936750" y="4678417"/>
                </a:lnTo>
                <a:lnTo>
                  <a:pt x="0" y="46784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96207" y="1941111"/>
            <a:ext cx="5751773" cy="4607774"/>
          </a:xfrm>
          <a:custGeom>
            <a:avLst/>
            <a:gdLst/>
            <a:ahLst/>
            <a:cxnLst/>
            <a:rect r="r" b="b" t="t" l="l"/>
            <a:pathLst>
              <a:path h="4607774" w="5751773">
                <a:moveTo>
                  <a:pt x="0" y="0"/>
                </a:moveTo>
                <a:lnTo>
                  <a:pt x="5751773" y="0"/>
                </a:lnTo>
                <a:lnTo>
                  <a:pt x="5751773" y="4607774"/>
                </a:lnTo>
                <a:lnTo>
                  <a:pt x="0" y="46077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19787" y="5143500"/>
            <a:ext cx="5979714" cy="4790379"/>
          </a:xfrm>
          <a:custGeom>
            <a:avLst/>
            <a:gdLst/>
            <a:ahLst/>
            <a:cxnLst/>
            <a:rect r="r" b="b" t="t" l="l"/>
            <a:pathLst>
              <a:path h="4790379" w="5979714">
                <a:moveTo>
                  <a:pt x="0" y="0"/>
                </a:moveTo>
                <a:lnTo>
                  <a:pt x="5979714" y="0"/>
                </a:lnTo>
                <a:lnTo>
                  <a:pt x="5979714" y="4790379"/>
                </a:lnTo>
                <a:lnTo>
                  <a:pt x="0" y="479037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647914" y="766491"/>
            <a:ext cx="7403549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999" b="true">
                <a:solidFill>
                  <a:srgbClr val="FFDA66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visualisasi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10" t="-55975" r="-1305" b="-173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2631">
            <a:off x="15975808" y="1967543"/>
            <a:ext cx="2551630" cy="5238590"/>
          </a:xfrm>
          <a:custGeom>
            <a:avLst/>
            <a:gdLst/>
            <a:ahLst/>
            <a:cxnLst/>
            <a:rect r="r" b="b" t="t" l="l"/>
            <a:pathLst>
              <a:path h="5238590" w="2551630">
                <a:moveTo>
                  <a:pt x="0" y="0"/>
                </a:moveTo>
                <a:lnTo>
                  <a:pt x="2551630" y="0"/>
                </a:lnTo>
                <a:lnTo>
                  <a:pt x="2551630" y="5238591"/>
                </a:lnTo>
                <a:lnTo>
                  <a:pt x="0" y="5238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0183351">
            <a:off x="-594103" y="5812331"/>
            <a:ext cx="2677595" cy="2701230"/>
          </a:xfrm>
          <a:custGeom>
            <a:avLst/>
            <a:gdLst/>
            <a:ahLst/>
            <a:cxnLst/>
            <a:rect r="r" b="b" t="t" l="l"/>
            <a:pathLst>
              <a:path h="2701230" w="2677595">
                <a:moveTo>
                  <a:pt x="2677594" y="0"/>
                </a:moveTo>
                <a:lnTo>
                  <a:pt x="0" y="0"/>
                </a:lnTo>
                <a:lnTo>
                  <a:pt x="0" y="2701231"/>
                </a:lnTo>
                <a:lnTo>
                  <a:pt x="2677594" y="2701231"/>
                </a:lnTo>
                <a:lnTo>
                  <a:pt x="267759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75437">
            <a:off x="16407370" y="5268865"/>
            <a:ext cx="2455882" cy="4465240"/>
          </a:xfrm>
          <a:custGeom>
            <a:avLst/>
            <a:gdLst/>
            <a:ahLst/>
            <a:cxnLst/>
            <a:rect r="r" b="b" t="t" l="l"/>
            <a:pathLst>
              <a:path h="4465240" w="2455882">
                <a:moveTo>
                  <a:pt x="0" y="0"/>
                </a:moveTo>
                <a:lnTo>
                  <a:pt x="2455882" y="0"/>
                </a:lnTo>
                <a:lnTo>
                  <a:pt x="2455882" y="4465239"/>
                </a:lnTo>
                <a:lnTo>
                  <a:pt x="0" y="4465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823174">
            <a:off x="-672347" y="8461400"/>
            <a:ext cx="2834082" cy="2288521"/>
          </a:xfrm>
          <a:custGeom>
            <a:avLst/>
            <a:gdLst/>
            <a:ahLst/>
            <a:cxnLst/>
            <a:rect r="r" b="b" t="t" l="l"/>
            <a:pathLst>
              <a:path h="2288521" w="2834082">
                <a:moveTo>
                  <a:pt x="0" y="0"/>
                </a:moveTo>
                <a:lnTo>
                  <a:pt x="2834082" y="0"/>
                </a:lnTo>
                <a:lnTo>
                  <a:pt x="2834082" y="2288521"/>
                </a:lnTo>
                <a:lnTo>
                  <a:pt x="0" y="22885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045849">
            <a:off x="15517119" y="8341422"/>
            <a:ext cx="2921612" cy="2947402"/>
          </a:xfrm>
          <a:custGeom>
            <a:avLst/>
            <a:gdLst/>
            <a:ahLst/>
            <a:cxnLst/>
            <a:rect r="r" b="b" t="t" l="l"/>
            <a:pathLst>
              <a:path h="2947402" w="2921612">
                <a:moveTo>
                  <a:pt x="0" y="0"/>
                </a:moveTo>
                <a:lnTo>
                  <a:pt x="2921612" y="0"/>
                </a:lnTo>
                <a:lnTo>
                  <a:pt x="2921612" y="2947402"/>
                </a:lnTo>
                <a:lnTo>
                  <a:pt x="0" y="2947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36502" y="7501484"/>
            <a:ext cx="630244" cy="630244"/>
          </a:xfrm>
          <a:custGeom>
            <a:avLst/>
            <a:gdLst/>
            <a:ahLst/>
            <a:cxnLst/>
            <a:rect r="r" b="b" t="t" l="l"/>
            <a:pathLst>
              <a:path h="630244" w="630244">
                <a:moveTo>
                  <a:pt x="0" y="0"/>
                </a:moveTo>
                <a:lnTo>
                  <a:pt x="630243" y="0"/>
                </a:lnTo>
                <a:lnTo>
                  <a:pt x="630243" y="630244"/>
                </a:lnTo>
                <a:lnTo>
                  <a:pt x="0" y="630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9267772"/>
            <a:ext cx="675776" cy="675776"/>
          </a:xfrm>
          <a:custGeom>
            <a:avLst/>
            <a:gdLst/>
            <a:ahLst/>
            <a:cxnLst/>
            <a:rect r="r" b="b" t="t" l="l"/>
            <a:pathLst>
              <a:path h="675776" w="675776">
                <a:moveTo>
                  <a:pt x="0" y="0"/>
                </a:moveTo>
                <a:lnTo>
                  <a:pt x="675776" y="0"/>
                </a:lnTo>
                <a:lnTo>
                  <a:pt x="675776" y="675777"/>
                </a:lnTo>
                <a:lnTo>
                  <a:pt x="0" y="6757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01683">
            <a:off x="14345773" y="-170538"/>
            <a:ext cx="3086985" cy="1784926"/>
          </a:xfrm>
          <a:custGeom>
            <a:avLst/>
            <a:gdLst/>
            <a:ahLst/>
            <a:cxnLst/>
            <a:rect r="r" b="b" t="t" l="l"/>
            <a:pathLst>
              <a:path h="1784926" w="3086985">
                <a:moveTo>
                  <a:pt x="0" y="0"/>
                </a:moveTo>
                <a:lnTo>
                  <a:pt x="3086985" y="0"/>
                </a:lnTo>
                <a:lnTo>
                  <a:pt x="3086985" y="1784926"/>
                </a:lnTo>
                <a:lnTo>
                  <a:pt x="0" y="17849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1616795">
            <a:off x="410382" y="-403829"/>
            <a:ext cx="3769377" cy="2179492"/>
          </a:xfrm>
          <a:custGeom>
            <a:avLst/>
            <a:gdLst/>
            <a:ahLst/>
            <a:cxnLst/>
            <a:rect r="r" b="b" t="t" l="l"/>
            <a:pathLst>
              <a:path h="2179492" w="3769377">
                <a:moveTo>
                  <a:pt x="0" y="2179492"/>
                </a:moveTo>
                <a:lnTo>
                  <a:pt x="3769378" y="2179492"/>
                </a:lnTo>
                <a:lnTo>
                  <a:pt x="3769378" y="0"/>
                </a:lnTo>
                <a:lnTo>
                  <a:pt x="0" y="0"/>
                </a:lnTo>
                <a:lnTo>
                  <a:pt x="0" y="2179492"/>
                </a:lnTo>
                <a:close/>
              </a:path>
            </a:pathLst>
          </a:custGeom>
          <a:blipFill>
            <a:blip r:embed="rId9"/>
            <a:stretch>
              <a:fillRect l="0" t="0" r="0" b="-5132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68967" y="1637019"/>
            <a:ext cx="9350067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999" b="true">
                <a:solidFill>
                  <a:srgbClr val="FFDA66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Tutorial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-105436">
            <a:off x="-144969" y="1925162"/>
            <a:ext cx="2551630" cy="5238590"/>
          </a:xfrm>
          <a:custGeom>
            <a:avLst/>
            <a:gdLst/>
            <a:ahLst/>
            <a:cxnLst/>
            <a:rect r="r" b="b" t="t" l="l"/>
            <a:pathLst>
              <a:path h="5238590" w="2551630">
                <a:moveTo>
                  <a:pt x="2551630" y="0"/>
                </a:moveTo>
                <a:lnTo>
                  <a:pt x="0" y="0"/>
                </a:lnTo>
                <a:lnTo>
                  <a:pt x="0" y="5238590"/>
                </a:lnTo>
                <a:lnTo>
                  <a:pt x="2551630" y="5238590"/>
                </a:lnTo>
                <a:lnTo>
                  <a:pt x="255163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>
            <a:videoFile r:link="rId11"/>
          </p:nvPr>
        </p:nvPicPr>
        <p:blipFill>
          <a:blip r:embed="rId10"/>
          <a:stretch>
            <a:fillRect/>
          </a:stretch>
        </p:blipFill>
        <p:spPr>
          <a:xfrm rot="0">
            <a:off x="3653314" y="2806792"/>
            <a:ext cx="10981372" cy="6172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DAGgKSJWCqg</dc:identifier>
  <dcterms:modified xsi:type="dcterms:W3CDTF">2011-08-01T06:04:30Z</dcterms:modified>
  <cp:revision>1</cp:revision>
  <dc:title>Biru Kuning Ilustrasi Imut Tugas Presentasi</dc:title>
</cp:coreProperties>
</file>